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40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48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8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51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17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45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17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3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05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47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1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B505B-5E7E-4BB5-8EE1-862F26AF711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E31B-40BC-4BAA-81BB-ABA2741B6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78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«ДЕТСКИЙ САД 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65»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Картотека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анимательных задач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Вадяева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Татьяна Михайловна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User\Desktop\Documents\математика\12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664296" cy="2664296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929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Documents\математика\img6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36"/>
          <a:stretch/>
        </p:blipFill>
        <p:spPr bwMode="auto">
          <a:xfrm>
            <a:off x="0" y="188640"/>
            <a:ext cx="9144000" cy="62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544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Documents\математика\img5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" y="116632"/>
            <a:ext cx="913337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498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Documents\математика\matematicheskiy_schet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" y="188640"/>
            <a:ext cx="91492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34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ocuments\математика\_eVWazM2tH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559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916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ocuments\математика\_eVWazM2tH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559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50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ocuments\математика\2b_7tPVOi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65" y="188640"/>
            <a:ext cx="9122935" cy="64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349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ocuments\математик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5926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85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ocuments\математика\-8PKgKRElm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559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24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User\Desktop\Documents\математика\dwcB6hdWDs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881"/>
            <a:ext cx="9144000" cy="64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237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Documents\математика\66771_i (5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3" y="116632"/>
            <a:ext cx="9138557" cy="646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722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ocuments\математика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" y="116631"/>
            <a:ext cx="9141009" cy="646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5676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</cp:revision>
  <dcterms:created xsi:type="dcterms:W3CDTF">2021-11-17T13:26:17Z</dcterms:created>
  <dcterms:modified xsi:type="dcterms:W3CDTF">2023-10-27T12:03:33Z</dcterms:modified>
</cp:coreProperties>
</file>