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69" r:id="rId3"/>
    <p:sldId id="268" r:id="rId4"/>
    <p:sldId id="270" r:id="rId5"/>
    <p:sldId id="257" r:id="rId6"/>
    <p:sldId id="258" r:id="rId7"/>
    <p:sldId id="260" r:id="rId8"/>
    <p:sldId id="259" r:id="rId9"/>
    <p:sldId id="271" r:id="rId10"/>
    <p:sldId id="262" r:id="rId11"/>
    <p:sldId id="261" r:id="rId12"/>
    <p:sldId id="263" r:id="rId13"/>
    <p:sldId id="266" r:id="rId14"/>
    <p:sldId id="272" r:id="rId15"/>
    <p:sldId id="274" r:id="rId16"/>
    <p:sldId id="256" r:id="rId17"/>
    <p:sldId id="265" r:id="rId18"/>
    <p:sldId id="264" r:id="rId19"/>
    <p:sldId id="267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FC8C"/>
    <a:srgbClr val="F5FD91"/>
    <a:srgbClr val="9AFA6A"/>
    <a:srgbClr val="EB3DEF"/>
    <a:srgbClr val="FF9966"/>
    <a:srgbClr val="CC3300"/>
    <a:srgbClr val="EEFC38"/>
    <a:srgbClr val="F492F6"/>
    <a:srgbClr val="489EA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71" autoAdjust="0"/>
  </p:normalViewPr>
  <p:slideViewPr>
    <p:cSldViewPr>
      <p:cViewPr>
        <p:scale>
          <a:sx n="53" d="100"/>
          <a:sy n="53" d="100"/>
        </p:scale>
        <p:origin x="-1302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925EE-F84A-449A-8042-CE5C60DAE852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E1F8C-35B5-48B5-AD55-4B9E5F8A4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9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E1F8C-35B5-48B5-AD55-4B9E5F8A4F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98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E1F8C-35B5-48B5-AD55-4B9E5F8A4F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1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1.wdp"/><Relationship Id="rId3" Type="http://schemas.microsoft.com/office/2007/relationships/hdphoto" Target="../media/hdphoto27.wdp"/><Relationship Id="rId7" Type="http://schemas.microsoft.com/office/2007/relationships/hdphoto" Target="../media/hdphoto28.wdp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30.wdp"/><Relationship Id="rId5" Type="http://schemas.microsoft.com/office/2007/relationships/hdphoto" Target="../media/hdphoto21.wdp"/><Relationship Id="rId15" Type="http://schemas.microsoft.com/office/2007/relationships/hdphoto" Target="../media/hdphoto32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29.wdp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33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microsoft.com/office/2007/relationships/hdphoto" Target="../media/hdphoto36.wdp"/><Relationship Id="rId3" Type="http://schemas.microsoft.com/office/2007/relationships/hdphoto" Target="../media/hdphoto22.wdp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34.wdp"/><Relationship Id="rId5" Type="http://schemas.microsoft.com/office/2007/relationships/hdphoto" Target="../media/hdphoto35.wdp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37.wdp"/><Relationship Id="rId7" Type="http://schemas.microsoft.com/office/2007/relationships/hdphoto" Target="../media/hdphoto38.wdp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microsoft.com/office/2007/relationships/hdphoto" Target="../media/hdphoto40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microsoft.com/office/2007/relationships/hdphoto" Target="../media/hdphoto3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3.png"/><Relationship Id="rId3" Type="http://schemas.microsoft.com/office/2007/relationships/hdphoto" Target="../media/hdphoto41.wdp"/><Relationship Id="rId7" Type="http://schemas.openxmlformats.org/officeDocument/2006/relationships/image" Target="../media/image80.png"/><Relationship Id="rId12" Type="http://schemas.microsoft.com/office/2007/relationships/hdphoto" Target="../media/hdphoto4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microsoft.com/office/2007/relationships/hdphoto" Target="../media/hdphoto44.wdp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6.wdp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microsoft.com/office/2007/relationships/hdphoto" Target="../media/hdphoto48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microsoft.com/office/2007/relationships/hdphoto" Target="../media/hdphoto47.wdp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microsoft.com/office/2007/relationships/hdphoto" Target="../media/hdphoto50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49.wdp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51.wdp"/><Relationship Id="rId7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5" Type="http://schemas.openxmlformats.org/officeDocument/2006/relationships/image" Target="../media/image100.png"/><Relationship Id="rId4" Type="http://schemas.openxmlformats.org/officeDocument/2006/relationships/image" Target="../media/image92.png"/><Relationship Id="rId9" Type="http://schemas.microsoft.com/office/2007/relationships/hdphoto" Target="../media/hdphoto5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microsoft.com/office/2007/relationships/hdphoto" Target="../media/hdphoto8.wdp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31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microsoft.com/office/2007/relationships/hdphoto" Target="../media/hdphoto20.wdp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microsoft.com/office/2007/relationships/hdphoto" Target="../media/hdphoto17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9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1.wdp"/><Relationship Id="rId12" Type="http://schemas.microsoft.com/office/2007/relationships/hdphoto" Target="../media/hdphoto23.wdp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41.png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25.wdp"/><Relationship Id="rId11" Type="http://schemas.openxmlformats.org/officeDocument/2006/relationships/image" Target="../media/image19.png"/><Relationship Id="rId5" Type="http://schemas.openxmlformats.org/officeDocument/2006/relationships/image" Target="../media/image46.png"/><Relationship Id="rId10" Type="http://schemas.microsoft.com/office/2007/relationships/hdphoto" Target="../media/hdphoto26.wdp"/><Relationship Id="rId4" Type="http://schemas.openxmlformats.org/officeDocument/2006/relationships/image" Target="../media/image18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9CFC8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76346"/>
            <a:ext cx="9144000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профессии с Петей и Катей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2" y="84495"/>
            <a:ext cx="2073932" cy="293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9" y="3861048"/>
            <a:ext cx="1251965" cy="267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93480"/>
            <a:ext cx="2461709" cy="327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18" y="3921710"/>
            <a:ext cx="356076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2081173" cy="440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8"/>
    </mc:Choice>
    <mc:Fallback>
      <p:transition spd="slow" advTm="608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CC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50" b="99750" l="8111" r="4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80662" r="55926"/>
          <a:stretch/>
        </p:blipFill>
        <p:spPr>
          <a:xfrm>
            <a:off x="6305587" y="3103196"/>
            <a:ext cx="2539662" cy="1924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1823"/>
            <a:ext cx="2411760" cy="5156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78" b="69597" l="1977" r="41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44" r="57702" b="28160"/>
          <a:stretch/>
        </p:blipFill>
        <p:spPr>
          <a:xfrm>
            <a:off x="6305587" y="5174606"/>
            <a:ext cx="2539662" cy="1363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556" l="3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94" y="1607562"/>
            <a:ext cx="2476500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30" b="88852" l="16066" r="83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8206" b="8990"/>
          <a:stretch/>
        </p:blipFill>
        <p:spPr>
          <a:xfrm>
            <a:off x="4012188" y="2703649"/>
            <a:ext cx="2083812" cy="2324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1" b="24130" l="2283" r="22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911" b="75561"/>
          <a:stretch/>
        </p:blipFill>
        <p:spPr>
          <a:xfrm>
            <a:off x="6496476" y="980728"/>
            <a:ext cx="2005241" cy="21224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167" b="54250" l="35778" r="60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6" t="41830" r="39892" b="44354"/>
          <a:stretch/>
        </p:blipFill>
        <p:spPr>
          <a:xfrm>
            <a:off x="4012188" y="5257367"/>
            <a:ext cx="1579900" cy="12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1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2"/>
    </mc:Choice>
    <mc:Fallback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72667" l="5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2" t="8317" r="-3320" b="-5692"/>
          <a:stretch/>
        </p:blipFill>
        <p:spPr>
          <a:xfrm>
            <a:off x="6113930" y="2147887"/>
            <a:ext cx="3480874" cy="7362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0" b="99556" l="46889" r="7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5" t="70161" r="26772"/>
          <a:stretch/>
        </p:blipFill>
        <p:spPr>
          <a:xfrm>
            <a:off x="-170652" y="1717582"/>
            <a:ext cx="2184209" cy="2434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0" b="33417" l="34000" r="6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5" t="17125" r="37102" b="65750"/>
          <a:stretch/>
        </p:blipFill>
        <p:spPr>
          <a:xfrm>
            <a:off x="539552" y="4221088"/>
            <a:ext cx="2948010" cy="2326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83" b="33250" l="3000" r="27889">
                        <a14:backgroundMark x1="20667" y1="18417" x2="20667" y2="18417"/>
                        <a14:backgroundMark x1="17667" y1="27917" x2="17667" y2="27917"/>
                        <a14:backgroundMark x1="13111" y1="18667" x2="13111" y2="18667"/>
                        <a14:backgroundMark x1="20667" y1="24250" x2="20667" y2="24250"/>
                        <a14:backgroundMark x1="16444" y1="23000" x2="16444" y2="23000"/>
                        <a14:backgroundMark x1="8889" y1="22750" x2="8889" y2="22750"/>
                        <a14:backgroundMark x1="11222" y1="15750" x2="11222" y2="15750"/>
                        <a14:backgroundMark x1="24889" y1="29083" x2="24889" y2="29083"/>
                        <a14:backgroundMark x1="18333" y1="16000" x2="18333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69529" b="64143"/>
          <a:stretch/>
        </p:blipFill>
        <p:spPr>
          <a:xfrm>
            <a:off x="1782952" y="1984497"/>
            <a:ext cx="1683269" cy="1900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11" b="24889" l="26889" r="6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3968" r="33268" b="78279"/>
          <a:stretch/>
        </p:blipFill>
        <p:spPr>
          <a:xfrm>
            <a:off x="3299012" y="3323847"/>
            <a:ext cx="3475247" cy="7051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99" y="1952252"/>
            <a:ext cx="2541587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1" r="76499"/>
          <a:stretch/>
        </p:blipFill>
        <p:spPr bwMode="auto">
          <a:xfrm>
            <a:off x="4030587" y="4028955"/>
            <a:ext cx="1033405" cy="271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02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9"/>
    </mc:Choice>
    <mc:Fallback>
      <p:transition spd="slow" advTm="1015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C000">
                <a:lumMod val="86000"/>
                <a:lumOff val="14000"/>
                <a:alpha val="89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9352" l="10354" r="83355">
                        <a14:foregroundMark x1="74967" y1="37500" x2="74967" y2="37500"/>
                        <a14:foregroundMark x1="64220" y1="52407" x2="64220" y2="52407"/>
                        <a14:backgroundMark x1="42202" y1="85648" x2="4220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40" y="1484784"/>
            <a:ext cx="3657426" cy="5176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45556" l="66222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19" t="5615" r="-1" b="61271"/>
          <a:stretch/>
        </p:blipFill>
        <p:spPr>
          <a:xfrm>
            <a:off x="7082118" y="3106273"/>
            <a:ext cx="1768476" cy="1878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44" b="100000" l="10889" r="3933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65791" r="64078"/>
          <a:stretch/>
        </p:blipFill>
        <p:spPr>
          <a:xfrm>
            <a:off x="2483768" y="4073264"/>
            <a:ext cx="1506245" cy="2784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00" b="98000" l="30778" r="64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60105" r="33350" b="10647"/>
          <a:stretch/>
        </p:blipFill>
        <p:spPr>
          <a:xfrm>
            <a:off x="4387706" y="4655969"/>
            <a:ext cx="2119219" cy="2005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750" b="31333" l="67444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3" t="11174" r="-750" b="69386"/>
          <a:stretch/>
        </p:blipFill>
        <p:spPr>
          <a:xfrm>
            <a:off x="6506924" y="4984376"/>
            <a:ext cx="2360077" cy="1769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27167" l="59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5" t="11098" r="14818" b="71153"/>
          <a:stretch/>
        </p:blipFill>
        <p:spPr>
          <a:xfrm>
            <a:off x="5541941" y="3106274"/>
            <a:ext cx="1334315" cy="1311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86" y="2756427"/>
            <a:ext cx="1914129" cy="1661464"/>
          </a:xfrm>
          <a:prstGeom prst="rect">
            <a:avLst/>
          </a:prstGeom>
        </p:spPr>
      </p:pic>
      <p:sp>
        <p:nvSpPr>
          <p:cNvPr id="9" name="Крест 8"/>
          <p:cNvSpPr/>
          <p:nvPr/>
        </p:nvSpPr>
        <p:spPr>
          <a:xfrm>
            <a:off x="5541942" y="5751210"/>
            <a:ext cx="280330" cy="296417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446998" y="5619030"/>
            <a:ext cx="470218" cy="4861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ест 11"/>
          <p:cNvSpPr/>
          <p:nvPr/>
        </p:nvSpPr>
        <p:spPr>
          <a:xfrm>
            <a:off x="5541942" y="5713872"/>
            <a:ext cx="280330" cy="296417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3"/>
    </mc:Choice>
    <mc:Fallback>
      <p:transition spd="slow" advTm="1030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85" l="6644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038" y="1844824"/>
            <a:ext cx="4243536" cy="4503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27644" r="27351" b="33819"/>
          <a:stretch/>
        </p:blipFill>
        <p:spPr>
          <a:xfrm>
            <a:off x="2617791" y="2291408"/>
            <a:ext cx="2223248" cy="22020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2" t="56037"/>
          <a:stretch/>
        </p:blipFill>
        <p:spPr bwMode="auto">
          <a:xfrm>
            <a:off x="6909178" y="4586403"/>
            <a:ext cx="1777476" cy="219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0" b="97989" l="556" r="100000">
                        <a14:foregroundMark x1="42222" y1="22414" x2="42222" y2="22414"/>
                        <a14:foregroundMark x1="43333" y1="27299" x2="43333" y2="27299"/>
                        <a14:foregroundMark x1="35278" y1="21839" x2="35278" y2="21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15" y="4542323"/>
            <a:ext cx="2362690" cy="2283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" b="95909" l="10000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7" r="15438"/>
          <a:stretch/>
        </p:blipFill>
        <p:spPr>
          <a:xfrm>
            <a:off x="5020235" y="2803171"/>
            <a:ext cx="2442426" cy="173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21" b="67927" l="70778" r="97000">
                        <a14:foregroundMark x1="82000" y1="37686" x2="82000" y2="37686"/>
                        <a14:foregroundMark x1="82667" y1="34822" x2="82667" y2="34822"/>
                        <a14:foregroundMark x1="81667" y1="60137" x2="81667" y2="60137"/>
                        <a14:foregroundMark x1="82222" y1="61397" x2="82222" y2="61397"/>
                        <a14:foregroundMark x1="80667" y1="60710" x2="80667" y2="60710"/>
                        <a14:foregroundMark x1="81444" y1="48110" x2="81444" y2="48110"/>
                        <a14:foregroundMark x1="84444" y1="37686" x2="84444" y2="37686"/>
                        <a14:foregroundMark x1="83000" y1="36312" x2="83000" y2="36312"/>
                        <a14:foregroundMark x1="73333" y1="57732" x2="73333" y2="5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6901" b="31265"/>
          <a:stretch/>
        </p:blipFill>
        <p:spPr>
          <a:xfrm>
            <a:off x="7462661" y="2200201"/>
            <a:ext cx="1709141" cy="231450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3564" r="11020" b="12191"/>
          <a:stretch/>
        </p:blipFill>
        <p:spPr bwMode="auto">
          <a:xfrm>
            <a:off x="2617790" y="4586403"/>
            <a:ext cx="1919125" cy="219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6"/>
    </mc:Choice>
    <mc:Fallback>
      <p:transition spd="slow" advTm="100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91680" y="260648"/>
            <a:ext cx="7200800" cy="62646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67" b="100000" l="333" r="2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5" r="72809" b="-1975"/>
          <a:stretch/>
        </p:blipFill>
        <p:spPr>
          <a:xfrm>
            <a:off x="2012539" y="1337420"/>
            <a:ext cx="1008112" cy="2374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06031"/>
            <a:ext cx="2666462" cy="2540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58" t="5419" r="27605" b="-5015"/>
          <a:stretch/>
        </p:blipFill>
        <p:spPr>
          <a:xfrm rot="16553977">
            <a:off x="4412717" y="4369145"/>
            <a:ext cx="2272045" cy="24643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100000" l="4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98" y="2106170"/>
            <a:ext cx="3662363" cy="1714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8587" y1="57029" x2="68587" y2="57029"/>
                        <a14:foregroundMark x1="75326" y1="58617" x2="75326" y2="58617"/>
                        <a14:foregroundMark x1="72283" y1="59864" x2="72283" y2="59864"/>
                        <a14:backgroundMark x1="69565" y1="53855" x2="69565" y2="53855"/>
                        <a14:backgroundMark x1="67826" y1="53855" x2="67826" y2="53855"/>
                        <a14:backgroundMark x1="66739" y1="55669" x2="66739" y2="55669"/>
                        <a14:backgroundMark x1="69565" y1="57029" x2="69565" y2="5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8500" r="18945" b="11902"/>
          <a:stretch/>
        </p:blipFill>
        <p:spPr>
          <a:xfrm>
            <a:off x="6906129" y="4433849"/>
            <a:ext cx="2037994" cy="23349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7" b="95577" l="5385" r="93462">
                        <a14:foregroundMark x1="58077" y1="30000" x2="58077" y2="30000"/>
                        <a14:foregroundMark x1="83846" y1="39038" x2="83846" y2="39038"/>
                        <a14:foregroundMark x1="30385" y1="23846" x2="30385" y2="23846"/>
                        <a14:foregroundMark x1="51538" y1="26346" x2="51538" y2="26346"/>
                        <a14:foregroundMark x1="74615" y1="26346" x2="74615" y2="26346"/>
                        <a14:foregroundMark x1="73846" y1="26731" x2="73846" y2="26731"/>
                        <a14:foregroundMark x1="80385" y1="44808" x2="80385" y2="44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51" y="980728"/>
            <a:ext cx="1544029" cy="30880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520" y="2775137"/>
            <a:ext cx="2682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72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5"/>
    </mc:Choice>
    <mc:Fallback>
      <p:transition spd="slow" advTm="84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200">
              <a:schemeClr val="accent3">
                <a:lumMod val="40000"/>
                <a:lumOff val="60000"/>
              </a:schemeClr>
            </a:gs>
            <a:gs pos="0">
              <a:schemeClr val="accent3">
                <a:lumMod val="7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566987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49" y="3933056"/>
            <a:ext cx="2792413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043608" y="256855"/>
            <a:ext cx="7848872" cy="2232248"/>
          </a:xfrm>
          <a:prstGeom prst="wedgeRoundRectCallout">
            <a:avLst>
              <a:gd name="adj1" fmla="val -34311"/>
              <a:gd name="adj2" fmla="val 930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855"/>
            <a:ext cx="2210429" cy="195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83" y="402827"/>
            <a:ext cx="2486521" cy="206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83" y="798647"/>
            <a:ext cx="2234158" cy="141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дание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7723" y="6006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3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8"/>
    </mc:Choice>
    <mc:Fallback>
      <p:transition spd="slow" advTm="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28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rgbClr val="C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91" y="1323869"/>
            <a:ext cx="3896986" cy="2469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4068464"/>
            <a:ext cx="3914874" cy="267679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" y="1579518"/>
            <a:ext cx="3827814" cy="195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9722" l="7733" r="89122">
                        <a14:foregroundMark x1="41415" y1="17407" x2="41415" y2="17407"/>
                        <a14:foregroundMark x1="50983" y1="16389" x2="50983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96972"/>
            <a:ext cx="2638549" cy="37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8"/>
    </mc:Choice>
    <mc:Fallback>
      <p:transition spd="slow" advTm="920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75682E-6 L -0.26233 -0.4163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208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33" y="1826232"/>
            <a:ext cx="2664296" cy="26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40" y="2369348"/>
            <a:ext cx="3240360" cy="2697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1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54938"/>
            <a:ext cx="2335777" cy="3703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7" b="100000" l="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0601" r="6223"/>
          <a:stretch/>
        </p:blipFill>
        <p:spPr>
          <a:xfrm>
            <a:off x="2751701" y="1124744"/>
            <a:ext cx="3442447" cy="176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7"/>
    </mc:Choice>
    <mc:Fallback>
      <p:transition spd="slow" advTm="88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7892E-6 L -0.34809 -0.2609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130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62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09" y="2966015"/>
            <a:ext cx="3461891" cy="2367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2"/>
          <a:stretch/>
        </p:blipFill>
        <p:spPr>
          <a:xfrm>
            <a:off x="3347864" y="706953"/>
            <a:ext cx="2747256" cy="2434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00" b="98000" l="71000" r="98556">
                        <a14:foregroundMark x1="80333" y1="72500" x2="80333" y2="72500"/>
                        <a14:foregroundMark x1="92111" y1="77250" x2="92111" y2="77250"/>
                        <a14:foregroundMark x1="81222" y1="74000" x2="81222" y2="74000"/>
                        <a14:foregroundMark x1="89889" y1="77500" x2="89889" y2="77500"/>
                        <a14:foregroundMark x1="78111" y1="95667" x2="78111" y2="95667"/>
                        <a14:foregroundMark x1="90222" y1="94417" x2="90222" y2="94417"/>
                        <a14:foregroundMark x1="93000" y1="90167" x2="93000" y2="90167"/>
                        <a14:foregroundMark x1="93000" y1="87667" x2="93000" y2="8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18" t="50000"/>
          <a:stretch/>
        </p:blipFill>
        <p:spPr>
          <a:xfrm>
            <a:off x="4112441" y="3140968"/>
            <a:ext cx="1728192" cy="3601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5" b="77500" l="6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8" t="20249" r="7667" b="19653"/>
          <a:stretch/>
        </p:blipFill>
        <p:spPr>
          <a:xfrm>
            <a:off x="143434" y="2966015"/>
            <a:ext cx="3657601" cy="2627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2721" y="3062349"/>
            <a:ext cx="173441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МАГАЗИН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957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6"/>
    </mc:Choice>
    <mc:Fallback>
      <p:transition spd="slow" advTm="821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8.33333E-7 -2.40407E-6 L 0.23924 -0.0735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-36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1"/>
            </a:gs>
            <a:gs pos="93000">
              <a:srgbClr val="489E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27" b="89929" l="5267" r="95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" t="22967" r="2193" b="16889"/>
          <a:stretch/>
        </p:blipFill>
        <p:spPr>
          <a:xfrm>
            <a:off x="1985306" y="699646"/>
            <a:ext cx="5295368" cy="2425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243" y="699647"/>
            <a:ext cx="93610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 ШКОЛА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6047" r="2068" b="5454"/>
          <a:stretch/>
        </p:blipFill>
        <p:spPr>
          <a:xfrm>
            <a:off x="5486400" y="3231516"/>
            <a:ext cx="3657600" cy="2864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00" b="88125" l="61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4432" r="9936" b="21426"/>
          <a:stretch/>
        </p:blipFill>
        <p:spPr>
          <a:xfrm>
            <a:off x="430823" y="3693181"/>
            <a:ext cx="3190918" cy="25793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75" y="3947748"/>
            <a:ext cx="15668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04" l="18889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60" y="3125003"/>
            <a:ext cx="2681870" cy="35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0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7"/>
    </mc:Choice>
    <mc:Fallback>
      <p:transition spd="slow" advTm="164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6967E-6 L -1.11111E-6 -0.3774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9598" objId="4"/>
        <p14:triggerEvt type="onClick" time="1287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077"/>
            <a:ext cx="92764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Здравствуй, друг!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Петя и Катя! Хочешь узнать какие бывают профессии! </a:t>
            </a:r>
            <a:r>
              <a:rPr lang="ru-RU" sz="2400" b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400" b="1" dirty="0" smtClean="0">
              <a:ln w="1905"/>
              <a:solidFill>
                <a:srgbClr val="CC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Тогда следуй за нами и мы тебе всё расскажем! </a:t>
            </a:r>
            <a:endParaRPr lang="ru-RU" sz="2400" b="1" dirty="0">
              <a:ln w="1905"/>
              <a:solidFill>
                <a:srgbClr val="CC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333" l="10000" r="59400">
                        <a14:foregroundMark x1="43200" y1="24333" x2="43200" y2="24333"/>
                        <a14:foregroundMark x1="41667" y1="22200" x2="41667" y2="22200"/>
                        <a14:foregroundMark x1="40867" y1="24067" x2="40867" y2="2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84" r="39330" b="31176"/>
          <a:stretch/>
        </p:blipFill>
        <p:spPr>
          <a:xfrm>
            <a:off x="251520" y="2492896"/>
            <a:ext cx="2563906" cy="4719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65067" l="65267" r="97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02" b="34902"/>
          <a:stretch/>
        </p:blipFill>
        <p:spPr>
          <a:xfrm>
            <a:off x="6485656" y="2492896"/>
            <a:ext cx="2407024" cy="4464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" b="100000" l="0" r="99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46406"/>
            <a:ext cx="4430206" cy="5611594"/>
          </a:xfrm>
          <a:prstGeom prst="rect">
            <a:avLst/>
          </a:prstGeom>
        </p:spPr>
      </p:pic>
      <p:pic>
        <p:nvPicPr>
          <p:cNvPr id="6" name="заста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7563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5"/>
    </mc:Choice>
    <mc:Fallback>
      <p:transition spd="slow" advTm="1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7588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5686" y="2395538"/>
            <a:ext cx="2408237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909" y="2351678"/>
            <a:ext cx="2566987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онцо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5925" y="5877272"/>
            <a:ext cx="609600" cy="60960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10592"/>
            <a:ext cx="4852987" cy="614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0" t="21100" r="34948" b="271"/>
          <a:stretch/>
        </p:blipFill>
        <p:spPr bwMode="auto">
          <a:xfrm>
            <a:off x="882261" y="1809812"/>
            <a:ext cx="2930510" cy="507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45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8"/>
    </mc:Choice>
    <mc:Fallback>
      <p:transition spd="slow" advTm="1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7234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6">
                <a:lumMod val="40000"/>
                <a:lumOff val="60000"/>
              </a:schemeClr>
            </a:gs>
            <a:gs pos="0">
              <a:schemeClr val="bg1">
                <a:alpha val="43000"/>
                <a:lumMod val="55000"/>
                <a:lumOff val="4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6128883" y="3789040"/>
            <a:ext cx="2989421" cy="3051738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21437" y="3668877"/>
            <a:ext cx="3206323" cy="3051738"/>
          </a:xfrm>
          <a:prstGeom prst="ellipse">
            <a:avLst/>
          </a:prstGeom>
          <a:solidFill>
            <a:srgbClr val="EB3DE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877"/>
            <a:ext cx="1994091" cy="282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414193" y="123306"/>
            <a:ext cx="2729807" cy="2588305"/>
          </a:xfrm>
          <a:prstGeom prst="ellipse">
            <a:avLst/>
          </a:prstGeom>
          <a:solidFill>
            <a:srgbClr val="9AFA6A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01762" y="83545"/>
            <a:ext cx="3125998" cy="2894403"/>
          </a:xfrm>
          <a:prstGeom prst="ellipse">
            <a:avLst/>
          </a:prstGeom>
          <a:solidFill>
            <a:srgbClr val="F5FD9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762" y="123306"/>
            <a:ext cx="2052330" cy="273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00" b="93333" l="0" r="50000">
                        <a14:foregroundMark x1="30111" y1="42917" x2="30111" y2="42917"/>
                        <a14:foregroundMark x1="23889" y1="40250" x2="23889" y2="40250"/>
                        <a14:foregroundMark x1="29778" y1="38167" x2="29778" y2="38167"/>
                        <a14:foregroundMark x1="23556" y1="46833" x2="23556" y2="46833"/>
                        <a14:foregroundMark x1="32222" y1="45000" x2="32222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49" r="50000" b="7451"/>
          <a:stretch/>
        </p:blipFill>
        <p:spPr>
          <a:xfrm>
            <a:off x="1759747" y="445001"/>
            <a:ext cx="1080120" cy="2304256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92" y="-10402"/>
            <a:ext cx="1950385" cy="275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22" y="569905"/>
            <a:ext cx="1403938" cy="169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32" b="97436" l="0" r="91010">
                        <a14:foregroundMark x1="67259" y1="51735" x2="67259" y2="51735"/>
                        <a14:foregroundMark x1="47059" y1="84615" x2="47059" y2="84615"/>
                        <a14:foregroundMark x1="18868" y1="69985" x2="18868" y2="69985"/>
                        <a14:foregroundMark x1="17425" y1="46757" x2="17425" y2="46757"/>
                        <a14:foregroundMark x1="19756" y1="47360" x2="19756" y2="47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65" y="4020248"/>
            <a:ext cx="3561199" cy="2620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98" y="4043494"/>
            <a:ext cx="1360476" cy="207396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78" y="1848813"/>
            <a:ext cx="2368787" cy="43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1024" y="123306"/>
            <a:ext cx="1871102" cy="369332"/>
          </a:xfrm>
          <a:prstGeom prst="rect">
            <a:avLst/>
          </a:prstGeom>
          <a:solidFill>
            <a:srgbClr val="F5FD9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Человек-человек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1280" y="1329000"/>
            <a:ext cx="2021271" cy="369332"/>
          </a:xfrm>
          <a:prstGeom prst="rect">
            <a:avLst/>
          </a:prstGeom>
          <a:solidFill>
            <a:srgbClr val="9AFA6A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Человек-природа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256" y="6351283"/>
            <a:ext cx="3600400" cy="369332"/>
          </a:xfrm>
          <a:prstGeom prst="rect">
            <a:avLst/>
          </a:prstGeom>
          <a:solidFill>
            <a:srgbClr val="EB3DEF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 творческая деятельность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9347" y="3789040"/>
            <a:ext cx="2043482" cy="369332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Человек-техника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 профессия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06348" y="5194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"/>
    </mc:Choice>
    <mc:Fallback>
      <p:transition spd="slow" advTm="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03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61000"/>
                <a:lumMod val="68000"/>
                <a:lumOff val="32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 flipH="1">
            <a:off x="107504" y="241176"/>
            <a:ext cx="7560840" cy="3023100"/>
          </a:xfrm>
          <a:prstGeom prst="wedgeRoundRectCallout">
            <a:avLst>
              <a:gd name="adj1" fmla="val -35969"/>
              <a:gd name="adj2" fmla="val 75317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8" b="97938" l="4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37" y="426579"/>
            <a:ext cx="1446757" cy="26522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4850" y="2285419"/>
            <a:ext cx="2566987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1" l="17556" r="76556">
                        <a14:backgroundMark x1="31222" y1="31692" x2="31222" y2="31692"/>
                        <a14:backgroundMark x1="30667" y1="35077" x2="30667" y2="35077"/>
                        <a14:backgroundMark x1="39444" y1="38308" x2="39444" y2="38308"/>
                        <a14:backgroundMark x1="39444" y1="36000" x2="39444" y2="36000"/>
                        <a14:backgroundMark x1="61000" y1="39231" x2="61000" y2="39231"/>
                        <a14:backgroundMark x1="60778" y1="36923" x2="60778" y2="36923"/>
                        <a14:backgroundMark x1="61222" y1="44462" x2="61222" y2="44462"/>
                        <a14:backgroundMark x1="63000" y1="56000" x2="63000" y2="56000"/>
                        <a14:backgroundMark x1="37778" y1="53385" x2="37778" y2="53385"/>
                        <a14:backgroundMark x1="37778" y1="56308" x2="37778" y2="56308"/>
                        <a14:backgroundMark x1="37778" y1="56308" x2="37333" y2="57077"/>
                        <a14:backgroundMark x1="38778" y1="47077" x2="38778" y2="47077"/>
                        <a14:backgroundMark x1="29333" y1="46769" x2="29333" y2="46769"/>
                        <a14:backgroundMark x1="29222" y1="52000" x2="29222" y2="52000"/>
                        <a14:backgroundMark x1="29000" y1="56923" x2="29000" y2="56923"/>
                        <a14:backgroundMark x1="37111" y1="59231" x2="37111" y2="59231"/>
                        <a14:backgroundMark x1="36667" y1="61231" x2="36667" y2="61231"/>
                        <a14:backgroundMark x1="36444" y1="63846" x2="36444" y2="63846"/>
                        <a14:backgroundMark x1="36111" y1="64923" x2="36111" y2="64923"/>
                        <a14:backgroundMark x1="36111" y1="68154" x2="36111" y2="68154"/>
                        <a14:backgroundMark x1="35889" y1="70154" x2="35889" y2="70154"/>
                        <a14:backgroundMark x1="29333" y1="74000" x2="28111" y2="74000"/>
                        <a14:backgroundMark x1="27333" y1="71846" x2="27333" y2="71846"/>
                        <a14:backgroundMark x1="35889" y1="74769" x2="35889" y2="74769"/>
                        <a14:backgroundMark x1="69333" y1="75077" x2="69333" y2="75077"/>
                        <a14:backgroundMark x1="39222" y1="96769" x2="39222" y2="9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206" y="520138"/>
            <a:ext cx="3413320" cy="2465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5786"/>
            <a:ext cx="2835274" cy="2835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66" y="3915185"/>
            <a:ext cx="2686210" cy="2686210"/>
          </a:xfrm>
          <a:prstGeom prst="rect">
            <a:avLst/>
          </a:prstGeom>
        </p:spPr>
      </p:pic>
      <p:pic>
        <p:nvPicPr>
          <p:cNvPr id="6" name="задание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35976" y="599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8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5"/>
    </mc:Choice>
    <mc:Fallback>
      <p:transition spd="slow" advTm="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4407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26916"/>
          <a:stretch/>
        </p:blipFill>
        <p:spPr>
          <a:xfrm>
            <a:off x="6203576" y="3915063"/>
            <a:ext cx="2579730" cy="3047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19" b="100000" l="10616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69" r="21046"/>
          <a:stretch/>
        </p:blipFill>
        <p:spPr>
          <a:xfrm>
            <a:off x="3632973" y="2312894"/>
            <a:ext cx="2570603" cy="3204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" b="99583" l="11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53" b="66092"/>
          <a:stretch/>
        </p:blipFill>
        <p:spPr>
          <a:xfrm>
            <a:off x="-396552" y="1149914"/>
            <a:ext cx="3265258" cy="1790510"/>
          </a:xfrm>
          <a:prstGeom prst="rect">
            <a:avLst/>
          </a:prstGeom>
        </p:spPr>
      </p:pic>
      <p:pic>
        <p:nvPicPr>
          <p:cNvPr id="7" name="вра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536" y="582090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90"/>
          <a:stretch/>
        </p:blipFill>
        <p:spPr bwMode="auto">
          <a:xfrm>
            <a:off x="-396552" y="2955702"/>
            <a:ext cx="3962400" cy="347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167" b="99750" l="17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28506" r="20947" b="1865"/>
          <a:stretch/>
        </p:blipFill>
        <p:spPr>
          <a:xfrm>
            <a:off x="6436658" y="260648"/>
            <a:ext cx="2262558" cy="36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9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8"/>
    </mc:Choice>
    <mc:Fallback>
      <p:transition spd="slow" advTm="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4068E-6 L -0.65052 0.3317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5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838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100000" l="6684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04"/>
          <a:stretch/>
        </p:blipFill>
        <p:spPr>
          <a:xfrm>
            <a:off x="25116" y="901839"/>
            <a:ext cx="3662807" cy="17158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15" b="97219" l="7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675456"/>
            <a:ext cx="3999364" cy="4313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100000" l="9699" r="93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4" r="13659"/>
          <a:stretch/>
        </p:blipFill>
        <p:spPr>
          <a:xfrm>
            <a:off x="3842319" y="2151529"/>
            <a:ext cx="2719846" cy="3102354"/>
          </a:xfrm>
          <a:prstGeom prst="rect">
            <a:avLst/>
          </a:prstGeom>
        </p:spPr>
      </p:pic>
      <p:pic>
        <p:nvPicPr>
          <p:cNvPr id="5" name="строит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0" y="6086415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3"/>
          <a:stretch/>
        </p:blipFill>
        <p:spPr bwMode="auto">
          <a:xfrm>
            <a:off x="25116" y="2599764"/>
            <a:ext cx="3663950" cy="341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26" b="99907" l="8126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60"/>
          <a:stretch/>
        </p:blipFill>
        <p:spPr>
          <a:xfrm>
            <a:off x="5580112" y="3334871"/>
            <a:ext cx="3563888" cy="35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7"/>
    </mc:Choice>
    <mc:Fallback>
      <p:transition spd="slow" advTm="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96533E-6 L -0.59635 -0.12736 " pathEditMode="fixed" rAng="0" ptsTypes="AA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6" y="-6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021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04" l="9174" r="91088">
                        <a14:foregroundMark x1="14417" y1="3704" x2="14417" y2="3704"/>
                        <a14:foregroundMark x1="18480" y1="9537" x2="18480" y2="9537"/>
                        <a14:foregroundMark x1="22674" y1="18241" x2="22674" y2="18241"/>
                        <a14:foregroundMark x1="20577" y1="14630" x2="20577" y2="14630"/>
                        <a14:foregroundMark x1="58191" y1="36481" x2="58191" y2="36481"/>
                        <a14:foregroundMark x1="64351" y1="36481" x2="64351" y2="36481"/>
                        <a14:foregroundMark x1="19004" y1="12130" x2="19004" y2="12130"/>
                        <a14:foregroundMark x1="17955" y1="6296" x2="17955" y2="6296"/>
                        <a14:foregroundMark x1="30406" y1="28148" x2="30406" y2="28148"/>
                        <a14:foregroundMark x1="48886" y1="18981" x2="48886" y2="18981"/>
                        <a14:foregroundMark x1="50459" y1="95000" x2="50459" y2="95000"/>
                        <a14:foregroundMark x1="66448" y1="94630" x2="66448" y2="94630"/>
                        <a14:foregroundMark x1="82831" y1="60833" x2="82831" y2="60833"/>
                        <a14:foregroundMark x1="68414" y1="33889" x2="68414" y2="3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24" b="66800"/>
          <a:stretch/>
        </p:blipFill>
        <p:spPr>
          <a:xfrm>
            <a:off x="0" y="1124744"/>
            <a:ext cx="3101788" cy="1636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389" b="99352" l="0" r="95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0" r="14344"/>
          <a:stretch/>
        </p:blipFill>
        <p:spPr>
          <a:xfrm>
            <a:off x="3680982" y="1757082"/>
            <a:ext cx="3006689" cy="3616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93" b="100000" l="131" r="90957">
                        <a14:backgroundMark x1="74836" y1="48426" x2="73132" y2="49722"/>
                        <a14:backgroundMark x1="77326" y1="54444" x2="74836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" t="30507" r="-4806" b="-3398"/>
          <a:stretch/>
        </p:blipFill>
        <p:spPr>
          <a:xfrm>
            <a:off x="6379740" y="3565148"/>
            <a:ext cx="2982121" cy="307682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95"/>
          <a:stretch/>
        </p:blipFill>
        <p:spPr bwMode="auto">
          <a:xfrm>
            <a:off x="0" y="2761129"/>
            <a:ext cx="3481387" cy="327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48" b="100000" l="0" r="97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24993" r="14930" b="503"/>
          <a:stretch/>
        </p:blipFill>
        <p:spPr>
          <a:xfrm>
            <a:off x="6687672" y="-1"/>
            <a:ext cx="2169458" cy="3565149"/>
          </a:xfrm>
          <a:prstGeom prst="rect">
            <a:avLst/>
          </a:prstGeom>
        </p:spPr>
      </p:pic>
      <p:pic>
        <p:nvPicPr>
          <p:cNvPr id="7" name="дп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1520" y="601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7"/>
    </mc:Choice>
    <mc:Fallback>
      <p:transition spd="slow" advTm="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15765E-6 L -0.64132 0.3446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17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484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C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20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8" y="1268760"/>
            <a:ext cx="3297386" cy="4667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53" b="98925" l="9425" r="92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29015"/>
          <a:stretch/>
        </p:blipFill>
        <p:spPr>
          <a:xfrm>
            <a:off x="6490447" y="3202881"/>
            <a:ext cx="2214467" cy="374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815" b="96667" l="1966" r="88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06" r="17031"/>
          <a:stretch/>
        </p:blipFill>
        <p:spPr>
          <a:xfrm>
            <a:off x="3620289" y="2259105"/>
            <a:ext cx="2870158" cy="3290171"/>
          </a:xfrm>
          <a:prstGeom prst="rect">
            <a:avLst/>
          </a:prstGeom>
        </p:spPr>
      </p:pic>
      <p:pic>
        <p:nvPicPr>
          <p:cNvPr id="2" name="кондите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8" y="5976436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702"/>
          <a:stretch/>
        </p:blipFill>
        <p:spPr bwMode="auto">
          <a:xfrm>
            <a:off x="112498" y="2933105"/>
            <a:ext cx="3298825" cy="300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901" b="98042" l="10166" r="91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33872"/>
          <a:stretch/>
        </p:blipFill>
        <p:spPr bwMode="auto">
          <a:xfrm>
            <a:off x="6490447" y="125506"/>
            <a:ext cx="2629889" cy="308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2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4"/>
    </mc:Choice>
    <mc:Fallback>
      <p:transition spd="slow" advTm="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75266E-6 L -0.62413 0.393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15" y="196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8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760172" y="245304"/>
            <a:ext cx="7272808" cy="2515498"/>
          </a:xfrm>
          <a:prstGeom prst="wedgeRoundRectCallout">
            <a:avLst>
              <a:gd name="adj1" fmla="val -37706"/>
              <a:gd name="adj2" fmla="val 90367"/>
              <a:gd name="adj3" fmla="val 16667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1921061"/>
            <a:ext cx="2664296" cy="493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37" b="22831" l="3510" r="315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902" b="74632"/>
          <a:stretch/>
        </p:blipFill>
        <p:spPr>
          <a:xfrm>
            <a:off x="5827131" y="727254"/>
            <a:ext cx="3209365" cy="159185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81" y="784729"/>
            <a:ext cx="1871029" cy="143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4" y="3510717"/>
            <a:ext cx="2788379" cy="2788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99" y="379794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50" b="96750" l="57668" r="73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54943" r="24115" b="1267"/>
          <a:stretch/>
        </p:blipFill>
        <p:spPr>
          <a:xfrm>
            <a:off x="2339752" y="438449"/>
            <a:ext cx="1559859" cy="216945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139952" y="438449"/>
            <a:ext cx="1512168" cy="1782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501145" y="438449"/>
            <a:ext cx="895431" cy="19824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задание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6215" y="5994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4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1"/>
    </mc:Choice>
    <mc:Fallback>
      <p:transition spd="slow" advTm="1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5826" objId="8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11635</TotalTime>
  <Words>45</Words>
  <Application>Microsoft Office PowerPoint</Application>
  <PresentationFormat>Экран (4:3)</PresentationFormat>
  <Paragraphs>13</Paragraphs>
  <Slides>20</Slides>
  <Notes>2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Изучаем профессии с Петей и Катей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МБДОУ"Детский сад "Планета детства"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Изучаем профессии с Петей и Катей</dc:title>
  <dc:subject>Профессии</dc:subject>
  <dc:creator>1</dc:creator>
  <cp:lastModifiedBy>1</cp:lastModifiedBy>
  <cp:revision>78</cp:revision>
  <dcterms:created xsi:type="dcterms:W3CDTF">2022-11-01T07:40:51Z</dcterms:created>
  <dcterms:modified xsi:type="dcterms:W3CDTF">2023-10-30T19:23:38Z</dcterms:modified>
  <cp:category>Игра</cp:category>
</cp:coreProperties>
</file>