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65" r:id="rId8"/>
    <p:sldId id="263" r:id="rId9"/>
    <p:sldId id="266" r:id="rId10"/>
    <p:sldId id="264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AE5BBA-AB88-4AFD-A13E-A11251DAA1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A0894-61B7-48B8-865A-B3ACED56FE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542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E00BC-6351-4C70-B134-24A9942A28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68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F3BFC50-A764-49F0-BD75-291E6033E0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9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FEF8BEE-D747-42F1-98DA-365AC84AD1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90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BF42B00-0B2E-4B2E-90E8-4A0A1051C0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82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D7D20-3BD5-4A56-85A9-D64DB93618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331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4245C-9EBE-46F1-95EC-CAE36F9C36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204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383E3-0E44-44D4-AB56-54B11AACA9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5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28293-7085-44A3-8BEE-A6B7B2D32C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65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D3166-F1B9-4EDF-9A61-C8D26F4AAF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10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D89D1-BEC9-4050-8257-E2BEA6E131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02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4C71B-AA39-450F-AF38-46997C975B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869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3F52-E16D-44B4-AD3B-4F88C6A1A8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52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B672F4B-56F6-4BFC-967A-C5827AE14A9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2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92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751138" y="280988"/>
            <a:ext cx="426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5362" name="Picture 2" descr="http://s1.1zoom.me/big7/229/Spring_Flowering_trees_464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1229" y="2285992"/>
            <a:ext cx="5053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FF0000"/>
                </a:solidFill>
                <a:cs typeface="Mongolian Baiti" pitchFamily="66" charset="0"/>
              </a:rPr>
              <a:t>22 апреля –</a:t>
            </a:r>
          </a:p>
          <a:p>
            <a:pPr algn="just"/>
            <a:r>
              <a:rPr lang="ru-RU" sz="5400" b="1" dirty="0" smtClean="0">
                <a:solidFill>
                  <a:srgbClr val="FF0000"/>
                </a:solidFill>
                <a:cs typeface="Mongolian Baiti" pitchFamily="66" charset="0"/>
              </a:rPr>
              <a:t> День Земли</a:t>
            </a:r>
            <a:endParaRPr lang="ru-RU" sz="5400" b="1" dirty="0">
              <a:solidFill>
                <a:srgbClr val="FF0000"/>
              </a:solidFill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1"/>
            <a:ext cx="9525000" cy="7162801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304800"/>
            <a:ext cx="4357686" cy="655320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  <a:r>
              <a:rPr lang="ru-RU" sz="2000" b="1" dirty="0">
                <a:solidFill>
                  <a:srgbClr val="FF0000"/>
                </a:solidFill>
              </a:rPr>
              <a:t>Для чего нужны цветы?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Ясно всем – для красоты.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Я люблю цветочки рвать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И в веночек их вплетать.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Раз цветок и два цветок –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Вот уже готов венок: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Очень он красив сейчас,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Но увянет через час.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Так зачем губить цветок,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Чтоб на час сплести венок?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Пусть цветы в лугах цветут,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Красоту в наш мир несут.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Пусть посеют семена,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А когда придёт весна,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Яркими цветами вдруг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Расцветёт зелёный луг.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Для чего нужны цветы?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Ясно всем - для красоты.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Будет больше красоты,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Если зря не рвать цветы. </a:t>
            </a:r>
          </a:p>
        </p:txBody>
      </p:sp>
      <p:pic>
        <p:nvPicPr>
          <p:cNvPr id="28676" name="Picture 4" descr="0_95df4_99750f2f_X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8913"/>
            <a:ext cx="4071938" cy="31226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 descr="artlib_gallery-146533-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416300"/>
            <a:ext cx="4068763" cy="33051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1"/>
            <a:ext cx="9525000" cy="7162801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404813"/>
            <a:ext cx="4143372" cy="6453187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FF0000"/>
                </a:solidFill>
              </a:rPr>
              <a:t>Чтоб цветы в лесу цвели,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Всю весну и лето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Мы не будем собирать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Их больших букетов.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Если птенчик из гнезда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Выпорхнул до срока,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Мы поможем, не беда,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Не трещи, сорока.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Хоть и вредный мухомор,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Мы его не тронем.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Вдруг понадобиться он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Жителю лесному.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Хрупкий домик муравья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Надо тоже охранять.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Обязательно он должен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За заборчиком стоять.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Давайте, дошколята, природу охранять!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О ней ни на минуту не надо забывать.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Ведь цветы, леса, поля и речки,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Это все для нас навечно!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	 </a:t>
            </a:r>
          </a:p>
        </p:txBody>
      </p:sp>
      <p:pic>
        <p:nvPicPr>
          <p:cNvPr id="41988" name="Picture 4" descr="45003045_00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15888"/>
            <a:ext cx="4276725" cy="32083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1" name="Picture 7" descr="1508b1b8cbd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573463"/>
            <a:ext cx="4244975" cy="31369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1"/>
            <a:ext cx="9525000" cy="7162801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188913"/>
            <a:ext cx="7283450" cy="7921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Украсим Землю цветами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55650" y="45815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857224" y="1214422"/>
            <a:ext cx="782163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Давайте вместе Землю украшать,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Сажать сады, цветы сажать повсюду.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Давайте вместе Землю уважать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относиться с нежностью, как к чуду!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забываем, что она у нас одна –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Неповторимая, ранимая, живая.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Прекрасная: хоть лето, хоть зима…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Она у нас одна, одна такая!</a:t>
            </a:r>
          </a:p>
        </p:txBody>
      </p:sp>
      <p:pic>
        <p:nvPicPr>
          <p:cNvPr id="8" name="Picture 8" descr="https://img.cliparto.com/pic/xl/186338/3099486-globe-in-flower-wreath.jpg"/>
          <p:cNvPicPr>
            <a:picLocks noChangeAspect="1" noChangeArrowheads="1"/>
          </p:cNvPicPr>
          <p:nvPr/>
        </p:nvPicPr>
        <p:blipFill>
          <a:blip r:embed="rId3"/>
          <a:srcRect l="9375" t="13125" r="13749" b="15624"/>
          <a:stretch>
            <a:fillRect/>
          </a:stretch>
        </p:blipFill>
        <p:spPr bwMode="auto">
          <a:xfrm>
            <a:off x="3357554" y="3643314"/>
            <a:ext cx="292895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404813"/>
            <a:ext cx="8858280" cy="6048375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/>
              <a:t>    </a:t>
            </a:r>
            <a:r>
              <a:rPr lang="ru-RU" sz="2000" b="1" dirty="0" smtClean="0"/>
              <a:t>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Традиция </a:t>
            </a:r>
            <a:r>
              <a:rPr lang="ru-RU" sz="2000" b="1" dirty="0">
                <a:solidFill>
                  <a:srgbClr val="FF0000"/>
                </a:solidFill>
              </a:rPr>
              <a:t>отмечать 22 апреля День Земли зародилась в США в 1970 году, в 1990 году этот день стал международной акцией.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</a:rPr>
              <a:t>      В России его отмечают с 1992 года.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</a:rPr>
              <a:t>      В северном полушарии День Земли отмечается весной, а в Южном </a:t>
            </a:r>
            <a:r>
              <a:rPr lang="ru-RU" sz="2000" b="1" dirty="0" smtClean="0">
                <a:solidFill>
                  <a:srgbClr val="FF0000"/>
                </a:solidFill>
              </a:rPr>
              <a:t> полушарии </a:t>
            </a:r>
            <a:r>
              <a:rPr lang="ru-RU" sz="2000" b="1" dirty="0">
                <a:solidFill>
                  <a:srgbClr val="FF0000"/>
                </a:solidFill>
              </a:rPr>
              <a:t>— осенью.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</a:rPr>
              <a:t>      Основной целью этой всемирной акции является привлечение внимания общества и каждого человека планеты к проблемам Земли, к проблемам ее окружающей среды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FF0000"/>
                </a:solidFill>
              </a:rPr>
              <a:t> 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4344" name="Picture 8" descr="https://img.cliparto.com/pic/xl/186338/3099486-globe-in-flower-wreath.jpg"/>
          <p:cNvPicPr>
            <a:picLocks noChangeAspect="1" noChangeArrowheads="1"/>
          </p:cNvPicPr>
          <p:nvPr/>
        </p:nvPicPr>
        <p:blipFill>
          <a:blip r:embed="rId3"/>
          <a:srcRect l="9375" t="13125" r="13749" b="15624"/>
          <a:stretch>
            <a:fillRect/>
          </a:stretch>
        </p:blipFill>
        <p:spPr bwMode="auto">
          <a:xfrm>
            <a:off x="2786050" y="3429000"/>
            <a:ext cx="292895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42857/0001-002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851275" y="404813"/>
            <a:ext cx="1800225" cy="3875087"/>
          </a:xfrm>
          <a:noFill/>
        </p:spPr>
        <p:txBody>
          <a:bodyPr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Как прекрасна наша земля!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Есть на ней 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и леса 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и поля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И пустыни 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и горы высокие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И моря – 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океаны глубокие.</a:t>
            </a:r>
          </a:p>
        </p:txBody>
      </p:sp>
      <p:pic>
        <p:nvPicPr>
          <p:cNvPr id="3079" name="Picture 7" descr="0_b9b_3fca2c07_X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611916"/>
            <a:ext cx="3500462" cy="26249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7" name="Picture 15" descr="1283793696_0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3857628"/>
            <a:ext cx="3861678" cy="240982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5" name="Picture 13" descr="b2febc886836d330af0362f47fe5b25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7818" y="3714752"/>
            <a:ext cx="3494126" cy="262096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8" name="Picture 16" descr="0b10b253737c72c62c44dbaaec18c1b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1800" y="404813"/>
            <a:ext cx="3452813" cy="27273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6289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11188" y="908050"/>
            <a:ext cx="4532316" cy="28813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Природа – всё, что вокруг нас,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Насколько может видеть глаз,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Но мы, не знаю почему.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Несправедливы к ней подчас.</a:t>
            </a:r>
          </a:p>
          <a:p>
            <a:pPr algn="ctr"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Ломаем ветви, рубим лес,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Кидаем стёкла в реку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А чтобы всё восстановить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Век нужен человеку.</a:t>
            </a:r>
          </a:p>
        </p:txBody>
      </p:sp>
      <p:pic>
        <p:nvPicPr>
          <p:cNvPr id="20491" name="Picture 11" descr="0010-016-Vo-dvore-derevja-posadili-U-bordjurov-vysjatsja-kusty-chtoby-byl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3359150" cy="5040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627313" y="260350"/>
            <a:ext cx="4102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Жалобная книга природы</a:t>
            </a:r>
          </a:p>
        </p:txBody>
      </p:sp>
      <p:pic>
        <p:nvPicPr>
          <p:cNvPr id="20499" name="Picture 19" descr="640x4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321050"/>
            <a:ext cx="4826000" cy="32194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6289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115888"/>
            <a:ext cx="3927475" cy="674211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На полянке в парке детки,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Дружно кушали конфетки.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Разворачивали. Ели.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Наземь фантики летели.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Это всё увидеть смог,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Проходивший паренёк.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Головою покачал,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А ребятам так сказал: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"Уважаемые дети!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За планету МЫ в ответе.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Ведь живая Мать-Земля,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Обижать её нельзя!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Хорошо гулять, смеяться,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В чистой речке покупаться.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Свежим воздухом дышать.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На песочке загорать.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Чтоб в красивом мире жить,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Землю мы должны ЛЮБИТЬ.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Никогда не засорять.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FF0000"/>
                </a:solidFill>
              </a:rPr>
              <a:t> За собою убирать.</a:t>
            </a:r>
          </a:p>
        </p:txBody>
      </p:sp>
      <p:pic>
        <p:nvPicPr>
          <p:cNvPr id="23562" name="Picture 10" descr="0_95dfc_38de287e_X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260350"/>
            <a:ext cx="3867150" cy="29543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3" name="Picture 11" descr="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3681413"/>
            <a:ext cx="3917950" cy="29368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6289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651500" y="3284538"/>
            <a:ext cx="2987675" cy="30956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Не разжигай в лесу</a:t>
            </a:r>
            <a:r>
              <a:rPr lang="ru-RU" sz="1800" b="1" dirty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костер!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Огонь коварен и хитер,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Он уничтожит все кругом!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А лес – он для животных дом.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Стать может пеплом этот дом.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Не навреди игрой с огнем.</a:t>
            </a:r>
          </a:p>
        </p:txBody>
      </p:sp>
      <p:pic>
        <p:nvPicPr>
          <p:cNvPr id="14340" name="Picture 4" descr="v_krasnoyarskom_krae_gorit_19_tysyach_gektarov_le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3132138"/>
            <a:ext cx="4679950" cy="35099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9" name="Picture 13" descr="5121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04813"/>
            <a:ext cx="3995737" cy="2466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img3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404813"/>
            <a:ext cx="4265612" cy="24399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1"/>
            <a:ext cx="9525000" cy="7162801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404813"/>
            <a:ext cx="4286248" cy="6453187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/>
              <a:t>        </a:t>
            </a:r>
            <a:r>
              <a:rPr lang="ru-RU" sz="2000" b="1" dirty="0">
                <a:solidFill>
                  <a:srgbClr val="FF0000"/>
                </a:solidFill>
              </a:rPr>
              <a:t>Не губи живое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FF0000"/>
                </a:solidFill>
              </a:rPr>
              <a:t>Петя бабочку поймал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И божию коровку,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Отпускать он их не стал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И посадил в коробку.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Пришёл домой, про них забыл.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У Пети игр </a:t>
            </a:r>
            <a:r>
              <a:rPr lang="ru-RU" sz="1800" b="1" dirty="0" err="1">
                <a:solidFill>
                  <a:srgbClr val="FF0000"/>
                </a:solidFill>
              </a:rPr>
              <a:t>тыщи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Попробовал бы сам — пожил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Год без воды и пищи.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Слышишь выстрелы в лесу?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Целый день стреляет.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Из ружья убил лису,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А зачем — не знает.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И палит во всех подряд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Петя, тот же самый.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А у маленьких лисят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Нету больше мамы.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Есть, увы, среди детей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И плохие тоже,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Им совсем не жаль зверей.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Будем с ними строже!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1751" name="Picture 7" descr="78c23a2e7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10150" y="3500438"/>
            <a:ext cx="4133850" cy="3100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5" name="Picture 11" descr="0006-016-Ne-obizhaj-lesnykh-nasekomyk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8875" y="0"/>
            <a:ext cx="4175125" cy="34226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289"/>
            <a:ext cx="9144000" cy="6876289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260350"/>
            <a:ext cx="3927475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Не разоряйте птичьи гнезда!</a:t>
            </a:r>
            <a:endParaRPr lang="ru-RU" sz="20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Дети запомнить должны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И понять: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Гнезда у птичек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Нельзя разорять!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Если в траве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Увидали яйцо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Или услышали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Крики птенцов,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Не приближайтесь,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Не лезьте туда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И не тревожьте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</a:rPr>
              <a:t> Ни птиц, ни гнезда.</a:t>
            </a:r>
          </a:p>
        </p:txBody>
      </p:sp>
      <p:pic>
        <p:nvPicPr>
          <p:cNvPr id="25608" name="Picture 8" descr="254-osnzdor3-t31-aksel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260350"/>
            <a:ext cx="3825875" cy="62642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9" name="Picture 9" descr="news71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4292600"/>
            <a:ext cx="2879725" cy="24304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0" y="0"/>
            <a:ext cx="911968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2" y="115888"/>
            <a:ext cx="3389307" cy="36004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dirty="0"/>
              <a:t>      </a:t>
            </a:r>
            <a:r>
              <a:rPr lang="ru-RU" sz="1800" b="1" dirty="0">
                <a:solidFill>
                  <a:srgbClr val="FF0000"/>
                </a:solidFill>
              </a:rPr>
              <a:t>На берегу реки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Такая благодать!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Сюда скорей беги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Купаться, загорать.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Но только разный сор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В траве не оставляй,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Не зарывай в песок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И в воду не бросай.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Не засоряй сейчас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Прекрасный водоем –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И мы еще не раз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С тобой сюда придем!</a:t>
            </a:r>
          </a:p>
        </p:txBody>
      </p:sp>
      <p:pic>
        <p:nvPicPr>
          <p:cNvPr id="34820" name="Picture 4" descr="006_kopiya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02" y="3500438"/>
            <a:ext cx="5545137" cy="3171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3" name="Picture 7" descr="974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15888"/>
            <a:ext cx="4146550" cy="31146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851</TotalTime>
  <Words>294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Glass Layers</vt:lpstr>
      <vt:lpstr>Слайд 1</vt:lpstr>
      <vt:lpstr>Слайд 2</vt:lpstr>
      <vt:lpstr>Как прекрасна наша земля! Есть на ней  и леса  и поля И пустыни  и горы высокие И моря –  океаны глубокие.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Украсим Землю цветами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Мама</dc:creator>
  <cp:lastModifiedBy>Таня</cp:lastModifiedBy>
  <cp:revision>10</cp:revision>
  <dcterms:created xsi:type="dcterms:W3CDTF">2014-04-20T10:55:58Z</dcterms:created>
  <dcterms:modified xsi:type="dcterms:W3CDTF">2018-04-18T12:19:42Z</dcterms:modified>
</cp:coreProperties>
</file>