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B585E-7728-4F03-804E-A32DE68CF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39C18D-C164-4638-BA2B-4F4AB1276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B798F3-14D4-40DE-949D-08511E19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C21-D364-4A09-A59F-88755CA5A8F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51D60-B24C-437F-89C4-4BA3087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D1B75-7477-4A35-B481-6A141413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2C07-E1C2-408E-952A-9B1AA52C2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7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073BB-BE0C-454C-B19E-812EDE65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48DC1F-27E5-4702-9F7B-1C7653C18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E1468-8982-4EC8-AFCC-E0499B0C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C21-D364-4A09-A59F-88755CA5A8F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7017C-808D-42A2-8325-5EE0153E3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02C57-ED50-46E7-88C4-5DD95ACB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2C07-E1C2-408E-952A-9B1AA52C2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3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D4407B-885F-404D-BC3F-C5AFA2F94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BBA24A-F655-4D80-B3D2-E52098842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0ABB34-50B8-4622-9BF9-C1DEE164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C21-D364-4A09-A59F-88755CA5A8F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03D0-2D0B-43FB-870F-0925BEEA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2ED070-8E46-4E74-A4CC-C59DDA72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2C07-E1C2-408E-952A-9B1AA52C2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0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C5FFD-0A41-45AC-8CEC-BBCC8DDA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0A9C0-D85B-402D-A234-C06DB2669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2C9B1D-A634-4ED1-BE93-6158F176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C21-D364-4A09-A59F-88755CA5A8F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E1610-B2C6-4A91-B4BB-8A4EDF99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3CE66A-06D4-491A-9529-C553B68C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2C07-E1C2-408E-952A-9B1AA52C2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6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FE31A-0BD8-4882-ABFA-22765758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8F75BA-E9DD-4812-BA74-4514BC5A3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2250A-8F13-4DDB-A632-55D4226A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C21-D364-4A09-A59F-88755CA5A8F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0E2B6-8499-407B-B36E-60A5E12E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9862-661A-44F5-85FC-2F2ABFA6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2C07-E1C2-408E-952A-9B1AA52C2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F839C-F814-45CA-BD5E-604566E6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26580-34F3-403B-AFB7-D76BEC906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FAFE76-167E-4D56-9657-F770E8FCD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D927A5-4A49-4417-8391-2A4B16AF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C21-D364-4A09-A59F-88755CA5A8F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EB28AB-2A35-45B7-920C-57FBF016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2A24EB-2C84-48B2-8868-AD377A36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2C07-E1C2-408E-952A-9B1AA52C2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C78AB-E69D-4DA9-B00B-8229AD0D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99F31F-72CD-4CB8-AFE5-60670F03E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E32F2-8AC0-49BD-91F4-65C26E20C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910D0D-EDBD-40C1-8939-BDA18DB30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9EE045-ACAF-4210-8ACC-6F493CACB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C8F0CD-AE9F-4B55-9798-1E3042BE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C21-D364-4A09-A59F-88755CA5A8F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97A27A-8041-4323-8877-8F51146D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AD1755-BEA0-4D92-BFE0-8D62AF9F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2C07-E1C2-408E-952A-9B1AA52C2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3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C20FB-B0CC-47EF-8B7C-B7735D9F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F31673-2388-4248-B898-4E19C3C7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C21-D364-4A09-A59F-88755CA5A8F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B75C80-D6FC-496A-8D21-E57F41E6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37218A-5D72-4E4B-9D0C-967AA6A2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2C07-E1C2-408E-952A-9B1AA52C2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9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285060-EC41-4D8B-A30D-69B49E4F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C21-D364-4A09-A59F-88755CA5A8F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8DFD11-D70E-461D-866A-EBEEB8EE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CA8058-7269-49A9-844E-AEAB0F8F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2C07-E1C2-408E-952A-9B1AA52C2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6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FAAF-2DEF-4CE7-9CB9-B5A202F1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4818C-42DE-4758-A9FB-E6CBDCFAC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400CFB-28F7-41F0-90C3-8161A4487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B41552-E6C1-41AE-A3BD-AA037636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C21-D364-4A09-A59F-88755CA5A8F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94F206-A728-4BE7-9969-59951758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58B02D-1CD7-4569-B40F-5FAAA2F2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2C07-E1C2-408E-952A-9B1AA52C2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7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3DAE2-B3F0-4061-A638-6DABF457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8A3BBF-C667-48FD-BB87-E78CC7D20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44B2BF-1380-48D6-895C-9488F09C0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1008A8-846A-440C-B9E4-1DB87E216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C21-D364-4A09-A59F-88755CA5A8F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4D2561-FAC0-439D-BEA0-139EAB6A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49FCC7-1B3B-47F4-ABB0-39424DC0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2C07-E1C2-408E-952A-9B1AA52C2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8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6B883-EFDD-43E0-8BC9-161C2259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D5A481-1B6D-4964-927E-65F84A31A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E99BA0-B6AE-427B-B750-C4C79D155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9DC21-D364-4A09-A59F-88755CA5A8F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74118-1456-4675-A840-1EFE994E1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253EF-B7A7-4FEA-B34C-0421497FD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C2C07-E1C2-408E-952A-9B1AA52C2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8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64575-C3E5-4939-8693-E0AEC6EF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1016"/>
            <a:ext cx="10515600" cy="85812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«Детский сад комбинированного вида «Ягодка» МБДОУ «Детский сад «Планета детства» комбинированного вида»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D6429-66C1-49D4-844C-80A6E52E6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61515"/>
            <a:ext cx="10515600" cy="4528136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в старшей группе </a:t>
            </a:r>
          </a:p>
          <a:p>
            <a:pPr algn="ctr"/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дороге черный кот»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707793-3975-4004-BCF3-69269D7D3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2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9A605C-8CA4-4AD0-9DFA-D8202BDA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41955-90C9-409E-AE89-F3793EDA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125" y="1"/>
            <a:ext cx="8736037" cy="4670474"/>
          </a:xfrm>
        </p:spPr>
        <p:txBody>
          <a:bodyPr>
            <a:normAutofit fontScale="90000"/>
          </a:bodyPr>
          <a:lstStyle/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2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Расширять познания детей о дорожных знаках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Закреплять правила перехода через дорогу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культуру безопасного поведения на улице,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Умение применять полученные знания в играх и повседневной жизни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Обобщить знания детей правил дорожного движения, правил поведения на улице, полученных на занятиях через эмоциональное восприятие;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Довести до сознания детей, к чему может привести нарушение правил дорожного движения;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Развивать ловкость, внимание, сосредоточенность, смекалку, логическое мышление;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грамотного пешехода.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7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67AFF1-9DD9-4BEC-870B-869FFA601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E9ACE-DB60-41C0-B612-421D24223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818" y="154744"/>
            <a:ext cx="7442982" cy="2560321"/>
          </a:xfrm>
        </p:spPr>
        <p:txBody>
          <a:bodyPr>
            <a:normAutofit/>
          </a:bodyPr>
          <a:lstStyle/>
          <a:p>
            <a:r>
              <a:rPr lang="ru-RU" sz="32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Действующие лица</a:t>
            </a:r>
            <a:r>
              <a:rPr lang="ru-RU" sz="3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Инспектор: воспитатель Куляскина М.В.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Черный кот: воспитатель Кувакина Т.Н.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старшей группы.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1BD95E-7FCA-491F-9D2F-1E80D2EF9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03" y="2574388"/>
            <a:ext cx="6950612" cy="41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D1E016-470E-4480-9B74-02FF5E2D1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" y="154745"/>
            <a:ext cx="3750799" cy="41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279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038FB4-50F2-482E-A74F-D0786E5DF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2E12F-A7B8-4FB7-BD36-BC7424D3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365125"/>
            <a:ext cx="10791092" cy="2434346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Непоседа черный кот совсем не знает правил дорожного движения. Из – за этого постоянно попадает в различные передряги на дороге.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949413-A080-4C0A-9DC5-4E6D1643B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16" y="2777734"/>
            <a:ext cx="3340784" cy="392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4318B6-50A9-4F46-9DC3-96521AF75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49" y="2766865"/>
            <a:ext cx="3692476" cy="394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328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019169-C79D-4CC8-9F03-EC55749F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37F8D-225B-4D22-8298-6D47AD0E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485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ребята уже успели познакомится с некоторыми дорожными правилами. Они с удовольствием поделились знаниями с черным котом.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831DAF-3082-4402-9FC2-87D6DED07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58" y="2236764"/>
            <a:ext cx="8037342" cy="440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30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D30CB1-46E5-4E4F-9D45-2E4DBD944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1B1B7-89BD-43A4-A5EB-BD884142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4"/>
            <a:ext cx="5257800" cy="620448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ребятам присоединился инспектор ДПС и рассказал детям и коту как правильно нужно переходить дорогу и вести себя поблизости дороги.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C8AA81-899D-4F35-BE04-19F64D7D2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6" y="112542"/>
            <a:ext cx="2806212" cy="360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71DB81-31B9-4148-A49B-2788B668A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04" y="2637691"/>
            <a:ext cx="2948940" cy="393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9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DDF388-0472-4F90-9E42-D1F6C0622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2A5F7-886C-4C90-9F14-19A468F7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черный кот начинает понимать где был не прав и решает поиграть с ребятами в игру.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D5BAE3-13CC-47E0-90CD-B5B5EC9BB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53" y="1350499"/>
            <a:ext cx="3423725" cy="456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AF7387-C06B-41B1-B28A-F18EFE0DE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97" y="1719628"/>
            <a:ext cx="3579935" cy="477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308FE3-EC7D-41DF-A15B-CB37C7E07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9" y="1972211"/>
            <a:ext cx="3579935" cy="477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654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174411-12B3-40A8-8198-8BA1A1C5E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CBE5F-8229-45F9-BD2D-C187F088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 черный кот понял все правила ПДД. Обещал ребятам вести себя правильно и всегда соблюдать все правила.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AB8FDD-9DA2-4657-B181-886905E64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91" y="1294228"/>
            <a:ext cx="6086621" cy="464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7D35E3-6793-46DE-9D9B-3AA3A2904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75" y="1963468"/>
            <a:ext cx="3657600" cy="464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3280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253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Структурное подразделение «Детский сад комбинированного вида «Ягодка» МБДОУ «Детский сад «Планета детства» комбинированного вида»</vt:lpstr>
      <vt:lpstr>Задачи: - Расширять познания детей о дорожных знаках - Закреплять правила перехода через дорогу - Воспитывать культуру безопасного поведения на улице, - Умение применять полученные знания в играх и повседневной жизни - Обобщить знания детей правил дорожного движения, правил поведения на улице, полученных на занятиях через эмоциональное восприятие; - Довести до сознания детей, к чему может привести нарушение правил дорожного движения; - Развивать ловкость, внимание, сосредоточенность, смекалку, логическое мышление; - Воспитывать грамотного пешехода. </vt:lpstr>
      <vt:lpstr>Действующие лица:  Инспектор: воспитатель Куляскина М.В. Черный кот: воспитатель Кувакина Т.Н. Воспитанники старшей группы.</vt:lpstr>
      <vt:lpstr>Непоседа черный кот совсем не знает правил дорожного движения. Из – за этого постоянно попадает в различные передряги на дороге.</vt:lpstr>
      <vt:lpstr>Но ребята уже успели познакомится с некоторыми дорожными правилами. Они с удовольствием поделились знаниями с черным котом.</vt:lpstr>
      <vt:lpstr>К ребятам присоединился инспектор ДПС и рассказал детям и коту как правильно нужно переходить дорогу и вести себя поблизости дороги.</vt:lpstr>
      <vt:lpstr>Постепенно черный кот начинает понимать где был не прав и решает поиграть с ребятами в игру.</vt:lpstr>
      <vt:lpstr>В итоге черный кот понял все правила ПДД. Обещал ребятам вести себя правильно и всегда соблюдать все правила.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«Детский сад комбинированного вида «Ягодка» МБДОУ «Детский сад «Планета детства» комбинированного вида»</dc:title>
  <dc:creator>Мария Куляскина</dc:creator>
  <cp:lastModifiedBy>Мария Куляскина</cp:lastModifiedBy>
  <cp:revision>3</cp:revision>
  <dcterms:created xsi:type="dcterms:W3CDTF">2020-09-17T05:29:43Z</dcterms:created>
  <dcterms:modified xsi:type="dcterms:W3CDTF">2020-09-17T05:56:24Z</dcterms:modified>
</cp:coreProperties>
</file>