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74" r:id="rId12"/>
    <p:sldId id="275" r:id="rId13"/>
    <p:sldId id="276" r:id="rId14"/>
    <p:sldId id="267" r:id="rId15"/>
    <p:sldId id="268" r:id="rId16"/>
    <p:sldId id="269" r:id="rId17"/>
    <p:sldId id="273" r:id="rId18"/>
    <p:sldId id="270" r:id="rId19"/>
    <p:sldId id="271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0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avatanplus.com/files/resources/mid/573afeb52e4c0154be72f3c6.pn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018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yt3.ggpht.com/a/AGF-l78g9qr0g_begJkuvrGC2Zy_FVCFjLzr66bJyA=s900-c-k-c0xffffffff-no-rj-mo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3" y="4365104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resta.by/wp-content/uploads/2018/10/00-8.jpe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547664" cy="1787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Bahnschrift" pitchFamily="34" charset="0"/>
              </a:rPr>
              <a:t>СП «Детский сад комбинированного вида «Звездочка»  МБДОУ «Детский сад "Планета детства" комбинированного вида»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b="1" i="1" dirty="0" smtClean="0">
                <a:solidFill>
                  <a:srgbClr val="FF0000"/>
                </a:solidFill>
                <a:latin typeface="Bahnschrift SemiBold" pitchFamily="34" charset="0"/>
              </a:rPr>
              <a:t>Музыка и поэзия –верные друзья</a:t>
            </a:r>
            <a:endParaRPr lang="ru-RU" b="1" i="1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Bahnschrift SemiBold" pitchFamily="34" charset="0"/>
              </a:rPr>
              <a:t>Музыкальный руководитель высшей категории </a:t>
            </a:r>
            <a:r>
              <a:rPr lang="ru-RU" sz="2000" dirty="0" err="1" smtClean="0">
                <a:solidFill>
                  <a:srgbClr val="7030A0"/>
                </a:solidFill>
                <a:latin typeface="Bahnschrift SemiBold" pitchFamily="34" charset="0"/>
              </a:rPr>
              <a:t>Сизикина</a:t>
            </a:r>
            <a:r>
              <a:rPr lang="ru-RU" sz="2000" dirty="0" smtClean="0">
                <a:solidFill>
                  <a:srgbClr val="7030A0"/>
                </a:solidFill>
                <a:latin typeface="Bahnschrift SemiBold" pitchFamily="34" charset="0"/>
              </a:rPr>
              <a:t> Нина Александровна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3610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Результат проекта</a:t>
            </a:r>
            <a:endParaRPr lang="ru-RU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     Проект </a:t>
            </a:r>
            <a:r>
              <a:rPr 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«Музыка и поэзия» подарил радость от общения с искусством. В результате проведенной работы по проекту «Музыка и поэзия»  во время встречи с детскими поэтами С.А. </a:t>
            </a:r>
            <a:r>
              <a:rPr lang="ru-RU" dirty="0" err="1" smtClean="0">
                <a:solidFill>
                  <a:srgbClr val="002060"/>
                </a:solidFill>
                <a:latin typeface="Bahnschrift SemiLight SemiConde" pitchFamily="34" charset="0"/>
              </a:rPr>
              <a:t>Ламбиной</a:t>
            </a:r>
            <a:r>
              <a:rPr 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 и А.А. </a:t>
            </a:r>
            <a:r>
              <a:rPr lang="ru-RU" dirty="0" err="1" smtClean="0">
                <a:solidFill>
                  <a:srgbClr val="002060"/>
                </a:solidFill>
                <a:latin typeface="Bahnschrift SemiLight SemiConde" pitchFamily="34" charset="0"/>
              </a:rPr>
              <a:t>Петровым-Чиршевым</a:t>
            </a:r>
            <a:r>
              <a:rPr 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  ребята старшей и подготовительной группы читали стихи поэтов, пели их песни в соавторстве  с поэтом и композитором,  музыкальным руководителем </a:t>
            </a:r>
            <a:r>
              <a:rPr lang="ru-RU" dirty="0" err="1" smtClean="0">
                <a:solidFill>
                  <a:srgbClr val="002060"/>
                </a:solidFill>
                <a:latin typeface="Bahnschrift SemiLight SemiConde" pitchFamily="34" charset="0"/>
              </a:rPr>
              <a:t>Сизикиной</a:t>
            </a:r>
            <a:r>
              <a:rPr 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 Н.А.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     Трудно </a:t>
            </a:r>
            <a:r>
              <a:rPr 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представить нашу жизнь без музыки и поэзии. Мысль, вооруженная рифмой и музыкальной фразой, становится острее и ярче. Она попадает прямо в цель – наше сердце и пробуждает душу.</a:t>
            </a:r>
            <a:endParaRPr lang="ru-RU" dirty="0">
              <a:solidFill>
                <a:srgbClr val="002060"/>
              </a:solidFill>
              <a:latin typeface="Bahnschrift SemiLight SemiConde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133672" cy="4525963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У нас в гостях Светлана Александровна </a:t>
            </a:r>
            <a:r>
              <a:rPr lang="ru-RU" dirty="0" err="1" smtClean="0">
                <a:solidFill>
                  <a:srgbClr val="C00000"/>
                </a:solidFill>
                <a:latin typeface="Bahnschrift" pitchFamily="34" charset="0"/>
              </a:rPr>
              <a:t>Ламбина</a:t>
            </a:r>
            <a:endParaRPr lang="ru-RU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бочий стол\фото 27 июня\Фото Ламбина\IMG-0affc801b9fed57e7439ca87449e6be6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66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Светлана Александровна читает стихи из книги «Пирожки»</a:t>
            </a:r>
            <a:endParaRPr lang="ru-RU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бочий стол\фото 27 июня\Фото Ламбина\IMG-65d7406405728ce8e5535d4dbf3f659c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47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Bahnschrift" pitchFamily="34" charset="0"/>
              </a:rPr>
              <a:t>Песню про Маринку, которая играет на пианино, исполняет автор.</a:t>
            </a:r>
            <a:endParaRPr lang="ru-RU" sz="3600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Рабочий стол\фото 27 июня\Фото Ламбина\IMG-76508da334ba63b122746acf2d2174d0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66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Встреча с А.А. </a:t>
            </a:r>
            <a:r>
              <a:rPr lang="ru-RU" dirty="0" err="1" smtClean="0">
                <a:solidFill>
                  <a:srgbClr val="C00000"/>
                </a:solidFill>
                <a:latin typeface="Bahnschrift" pitchFamily="34" charset="0"/>
              </a:rPr>
              <a:t>Петровым-Чиршевым</a:t>
            </a:r>
            <a:endParaRPr lang="ru-RU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294080" y="1600200"/>
            <a:ext cx="18002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F:\ЧиршевФото\IMG-20210601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576064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Ребята пели песни от души,</a:t>
            </a:r>
            <a:b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песни своих авторов так хороши!</a:t>
            </a:r>
            <a:endParaRPr lang="ru-RU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44210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F:\ЧиршевФото\IMG-20210601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00201"/>
            <a:ext cx="6696744" cy="39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Bahnschrift" pitchFamily="34" charset="0"/>
              </a:rPr>
              <a:t>Стихи </a:t>
            </a:r>
            <a:r>
              <a:rPr lang="ru-RU" sz="3600" dirty="0" err="1" smtClean="0">
                <a:solidFill>
                  <a:srgbClr val="C00000"/>
                </a:solidFill>
                <a:latin typeface="Bahnschrift" pitchFamily="34" charset="0"/>
              </a:rPr>
              <a:t>А.А.Петрова-Чиршева</a:t>
            </a:r>
            <a:r>
              <a:rPr lang="ru-RU" sz="3600" dirty="0" smtClean="0">
                <a:solidFill>
                  <a:srgbClr val="C00000"/>
                </a:solidFill>
                <a:latin typeface="Bahnschrift" pitchFamily="34" charset="0"/>
              </a:rPr>
              <a:t> из книги «Поезд детства» волнуют всех! </a:t>
            </a:r>
            <a:endParaRPr lang="ru-RU" sz="3600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ЧиршевФото\IMG-20210601-WA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0200"/>
            <a:ext cx="6840760" cy="4493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Стихотворение «Мой милый мишка» читает автор</a:t>
            </a:r>
            <a:endParaRPr lang="ru-RU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бочий стол\фото 27 июня\фото я\IMG-20210601-WA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00200"/>
            <a:ext cx="66823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Bahnschrift" pitchFamily="34" charset="0"/>
              </a:rPr>
              <a:t>«Стихи для вас, друзья, пеку я как пирожные!» (А.А. </a:t>
            </a:r>
            <a:r>
              <a:rPr lang="ru-RU" sz="3600" dirty="0" err="1" smtClean="0">
                <a:solidFill>
                  <a:srgbClr val="C00000"/>
                </a:solidFill>
                <a:latin typeface="Bahnschrift" pitchFamily="34" charset="0"/>
              </a:rPr>
              <a:t>Петров-Чиршев</a:t>
            </a:r>
            <a:r>
              <a:rPr lang="ru-RU" sz="3600" dirty="0" smtClean="0">
                <a:solidFill>
                  <a:srgbClr val="C00000"/>
                </a:solidFill>
                <a:latin typeface="Bahnschrift" pitchFamily="34" charset="0"/>
              </a:rPr>
              <a:t>)</a:t>
            </a:r>
            <a:endParaRPr lang="ru-RU" sz="3600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ЧиршевФото\IMG-20210601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00200"/>
            <a:ext cx="640871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Bahnschrift SemiBold" pitchFamily="34" charset="0"/>
              </a:rPr>
              <a:t>Песня «Чижик-Пыжик» (слова </a:t>
            </a:r>
            <a:r>
              <a:rPr lang="ru-RU" sz="2800" dirty="0" err="1" smtClean="0">
                <a:solidFill>
                  <a:srgbClr val="C00000"/>
                </a:solidFill>
                <a:latin typeface="Bahnschrift SemiBold" pitchFamily="34" charset="0"/>
              </a:rPr>
              <a:t>А.А.Петрова-Чиршева</a:t>
            </a:r>
            <a:r>
              <a:rPr lang="ru-RU" sz="2800" dirty="0" smtClean="0">
                <a:solidFill>
                  <a:srgbClr val="C00000"/>
                </a:solidFill>
                <a:latin typeface="Bahnschrift SemiBold" pitchFamily="34" charset="0"/>
              </a:rPr>
              <a:t> и Н.А. </a:t>
            </a:r>
            <a:r>
              <a:rPr lang="ru-RU" sz="2800" dirty="0" err="1" smtClean="0">
                <a:solidFill>
                  <a:srgbClr val="C00000"/>
                </a:solidFill>
                <a:latin typeface="Bahnschrift SemiBold" pitchFamily="34" charset="0"/>
              </a:rPr>
              <a:t>Сизикиной</a:t>
            </a:r>
            <a:r>
              <a:rPr lang="ru-RU" sz="2800" dirty="0" smtClean="0">
                <a:solidFill>
                  <a:srgbClr val="C00000"/>
                </a:solidFill>
                <a:latin typeface="Bahnschrift SemiBold" pitchFamily="34" charset="0"/>
              </a:rPr>
              <a:t>) очаровала всех!</a:t>
            </a:r>
            <a:endParaRPr lang="ru-RU" sz="28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о Чиршев День рожденья\VID_20220513_115425.mp4_snapshot_14.40_[2022.05.29_13.00.26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0200"/>
            <a:ext cx="73298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eaLnBrk="0" fontAlgn="base" hangingPunct="0"/>
            <a:r>
              <a:rPr lang="ru-RU" sz="2400" i="1" dirty="0" smtClean="0">
                <a:solidFill>
                  <a:srgbClr val="FF0000"/>
                </a:solidFill>
                <a:latin typeface="Bahnschrift SemiBold" pitchFamily="34" charset="0"/>
              </a:rPr>
              <a:t>«</a:t>
            </a:r>
            <a:r>
              <a:rPr lang="ru-RU" sz="2400" i="1" dirty="0" smtClean="0">
                <a:solidFill>
                  <a:srgbClr val="C00000"/>
                </a:solidFill>
                <a:latin typeface="Bahnschrift SemiBold" pitchFamily="34" charset="0"/>
              </a:rPr>
              <a:t>Музыка является самым чудодейственным,                                                                                                                                  самым тонким средством привлечения                                                                                                                                  к добру, красоте, человечности...</a:t>
            </a:r>
            <a:br>
              <a:rPr lang="ru-RU" sz="2400" i="1" dirty="0" smtClean="0">
                <a:solidFill>
                  <a:srgbClr val="C00000"/>
                </a:solidFill>
                <a:latin typeface="Bahnschrift SemiBold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>В.А. Сухомлинский</a:t>
            </a:r>
            <a:endParaRPr lang="ru-RU" sz="24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pic>
        <p:nvPicPr>
          <p:cNvPr id="4" name="Содержимое 3" descr="https://catherineasquithgallery.com/uploads/posts/2021-03/1614793301_168-p-fon-dlya-detskoi-knigi-2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66247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2362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Bahnschrift" pitchFamily="34" charset="0"/>
              </a:rPr>
              <a:t>Прекрасное мгновенье – поздравили ребята поэта с днем рожденья!</a:t>
            </a:r>
            <a:endParaRPr lang="ru-RU" sz="3200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Фото Чиршев День рожденья\VID_20220513_115425.mp4_snapshot_16.59_[2022.05.29_13.01.17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00200"/>
            <a:ext cx="67538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Итог работы над проектом:</a:t>
            </a:r>
            <a:endParaRPr lang="ru-RU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291264" cy="456937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000" dirty="0" smtClean="0">
                <a:solidFill>
                  <a:srgbClr val="FF0000"/>
                </a:solidFill>
                <a:latin typeface="Bahnschrift" pitchFamily="34" charset="0"/>
              </a:rPr>
              <a:t>Музыка и поэзия рождают в наших душах мир прекрасного, от которого хочется творить добро!</a:t>
            </a:r>
            <a:endParaRPr lang="ru-RU" sz="4000" dirty="0">
              <a:solidFill>
                <a:srgbClr val="FF0000"/>
              </a:solidFill>
              <a:latin typeface="Bahnschrif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bfa/0007e7b1-9e785cb6/1/img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72008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148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Актуальность проекта</a:t>
            </a:r>
            <a:endParaRPr lang="ru-RU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8075240" cy="43533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Bahnschrift SemiBold SemiConden" pitchFamily="34" charset="0"/>
              </a:rPr>
              <a:t>     	Мой </a:t>
            </a:r>
            <a:r>
              <a:rPr lang="ru-RU" sz="2400" dirty="0" smtClean="0">
                <a:solidFill>
                  <a:srgbClr val="002060"/>
                </a:solidFill>
                <a:latin typeface="Bahnschrift SemiBold SemiConden" pitchFamily="34" charset="0"/>
              </a:rPr>
              <a:t>проект - возможность развивать творческие </a:t>
            </a:r>
            <a:r>
              <a:rPr lang="ru-RU" sz="2400" dirty="0" smtClean="0">
                <a:solidFill>
                  <a:srgbClr val="002060"/>
                </a:solidFill>
                <a:latin typeface="Bahnschrift SemiBold SemiConden" pitchFamily="34" charset="0"/>
              </a:rPr>
              <a:t>способности детей </a:t>
            </a:r>
            <a:r>
              <a:rPr lang="ru-RU" sz="2400" dirty="0" smtClean="0">
                <a:solidFill>
                  <a:srgbClr val="002060"/>
                </a:solidFill>
                <a:latin typeface="Bahnschrift SemiBold SemiConden" pitchFamily="34" charset="0"/>
              </a:rPr>
              <a:t>через исполнение музыкальных и декламацию литературных произведений. Воздействовать на чувства, эмоции детей, побуждать их воображение через восприятие художественных и музыкальных образов. Формирование всесторонне развитой, социально - активной личности в условиях современного общества. </a:t>
            </a:r>
            <a:endParaRPr lang="ru-RU" sz="2400" dirty="0" smtClean="0">
              <a:solidFill>
                <a:srgbClr val="002060"/>
              </a:solidFill>
              <a:latin typeface="Bahnschrift SemiBold SemiConden" pitchFamily="34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Bahnschrift SemiBold SemiConden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ahnschrift SemiBold SemiConden" pitchFamily="34" charset="0"/>
              </a:rPr>
              <a:t>            Полностью </a:t>
            </a:r>
            <a:r>
              <a:rPr lang="ru-RU" sz="2400" dirty="0" smtClean="0">
                <a:solidFill>
                  <a:srgbClr val="002060"/>
                </a:solidFill>
                <a:latin typeface="Bahnschrift SemiBold SemiConden" pitchFamily="34" charset="0"/>
              </a:rPr>
              <a:t>поддерживаю изречение академика РАН Дмитрия Лихачева «Современному человеку необходимо изучение различных видов искусства, так как искусство учит любить мир».</a:t>
            </a:r>
            <a:endParaRPr lang="ru-RU" sz="2400" dirty="0">
              <a:solidFill>
                <a:srgbClr val="002060"/>
              </a:solidFill>
              <a:latin typeface="Bahnschrift SemiBold SemiConden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6166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916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Цель проекта</a:t>
            </a:r>
            <a:endParaRPr lang="ru-RU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</a:rPr>
              <a:t>Развитие творческой активности ребенка, формирование основ самовыражения и самореализации;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</a:rPr>
              <a:t>- Приобщение наибольшего количества детей к исследованию всемирного творческого наследия;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</a:rPr>
              <a:t>- Содействие поддержке творчества  развития музыкально одарённых детей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61664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Задачи проекта</a:t>
            </a:r>
            <a:endParaRPr lang="ru-RU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291264" cy="413732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- Показать взаимосвязь поэзии и музыки;</a:t>
            </a:r>
          </a:p>
          <a:p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- Раскрыть художественное единство образного содержания музыки и поэзии;</a:t>
            </a:r>
          </a:p>
          <a:p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- Формирование музыкальных и поэтических впечатлений у дошкольников;</a:t>
            </a:r>
          </a:p>
          <a:p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- Пропагандировать культуру музыкального исполнительского искусства игры на различных инструментах;</a:t>
            </a:r>
          </a:p>
          <a:p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- Выявлять и поддерживать музыкально одарённых детей;</a:t>
            </a:r>
          </a:p>
          <a:p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- Развивать исполнительское мастерство детей.</a:t>
            </a:r>
            <a:endParaRPr lang="ru-RU" dirty="0">
              <a:solidFill>
                <a:srgbClr val="0070C0"/>
              </a:solidFill>
              <a:latin typeface="Bahnschrift SemiBold SemiConden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1600200"/>
            <a:ext cx="45719" cy="452596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ahnschrift SemiBold" pitchFamily="34" charset="0"/>
              </a:rPr>
              <a:t>Тип проекта</a:t>
            </a:r>
            <a:endParaRPr lang="ru-RU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ahnschrift SemiBold SemiConden" pitchFamily="34" charset="0"/>
              </a:rPr>
              <a:t>Тип проекта: творческий.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ahnschrift SemiBold SemiConden" pitchFamily="34" charset="0"/>
              </a:rPr>
              <a:t>Продолжительность проекта: </a:t>
            </a:r>
            <a:r>
              <a:rPr lang="ru-RU" dirty="0" smtClean="0">
                <a:solidFill>
                  <a:srgbClr val="002060"/>
                </a:solidFill>
                <a:latin typeface="Bahnschrift SemiBold SemiConden" pitchFamily="34" charset="0"/>
              </a:rPr>
              <a:t>долгосрочный</a:t>
            </a:r>
            <a:r>
              <a:rPr lang="ru-RU" dirty="0" smtClean="0">
                <a:solidFill>
                  <a:srgbClr val="002060"/>
                </a:solidFill>
                <a:latin typeface="Bahnschrift SemiBold SemiConden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ahnschrift SemiBold SemiConden" pitchFamily="34" charset="0"/>
              </a:rPr>
              <a:t>Сроки реализации проекта: </a:t>
            </a:r>
            <a:r>
              <a:rPr lang="ru-RU" dirty="0" smtClean="0">
                <a:solidFill>
                  <a:srgbClr val="002060"/>
                </a:solidFill>
                <a:latin typeface="Bahnschrift SemiBold SemiConden" pitchFamily="34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Bahnschrift SemiBold SemiConden" pitchFamily="34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Bahnschrift SemiBold SemiConden" pitchFamily="34" charset="0"/>
              </a:rPr>
              <a:t>мая 2021</a:t>
            </a:r>
            <a:r>
              <a:rPr lang="ru-RU" dirty="0" smtClean="0">
                <a:solidFill>
                  <a:srgbClr val="002060"/>
                </a:solidFill>
                <a:latin typeface="Bahnschrift SemiBold SemiConden" pitchFamily="34" charset="0"/>
              </a:rPr>
              <a:t> г. по </a:t>
            </a:r>
            <a:r>
              <a:rPr lang="ru-RU" dirty="0" smtClean="0">
                <a:solidFill>
                  <a:srgbClr val="002060"/>
                </a:solidFill>
                <a:latin typeface="Bahnschrift SemiBold SemiConden" pitchFamily="34" charset="0"/>
              </a:rPr>
              <a:t>май 2022 </a:t>
            </a:r>
            <a:r>
              <a:rPr lang="ru-RU" dirty="0" smtClean="0">
                <a:solidFill>
                  <a:srgbClr val="002060"/>
                </a:solidFill>
                <a:latin typeface="Bahnschrift SemiBold SemiConden" pitchFamily="34" charset="0"/>
              </a:rPr>
              <a:t>г.</a:t>
            </a:r>
            <a:endParaRPr lang="ru-RU" dirty="0">
              <a:solidFill>
                <a:srgbClr val="002060"/>
              </a:solidFill>
              <a:latin typeface="Bahnschrift SemiBold SemiConden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61664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Этапы реализации проекта</a:t>
            </a:r>
            <a:endParaRPr lang="ru-RU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8219256" cy="396044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Октябрь 2020 г. – встреча с композитором и поэтессой  С.А. </a:t>
            </a:r>
            <a:r>
              <a:rPr lang="ru-RU" dirty="0" err="1" smtClean="0">
                <a:solidFill>
                  <a:srgbClr val="0070C0"/>
                </a:solidFill>
                <a:latin typeface="Bahnschrift SemiBold SemiConden" pitchFamily="34" charset="0"/>
              </a:rPr>
              <a:t>Ламбиной</a:t>
            </a:r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, автором детских книг «Пирожки», «Формула доброты»,</a:t>
            </a:r>
          </a:p>
          <a:p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Май 2021г. – встреча с детским поэтом А.А. Петровым – </a:t>
            </a:r>
            <a:r>
              <a:rPr lang="ru-RU" dirty="0" err="1" smtClean="0">
                <a:solidFill>
                  <a:srgbClr val="0070C0"/>
                </a:solidFill>
                <a:latin typeface="Bahnschrift SemiBold SemiConden" pitchFamily="34" charset="0"/>
              </a:rPr>
              <a:t>Чиршевым</a:t>
            </a:r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, автором сборника «Поезд детства»,</a:t>
            </a:r>
          </a:p>
          <a:p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Май 2022 г.- встреча </a:t>
            </a:r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с детским поэтом А.А. Петровым – </a:t>
            </a:r>
            <a:r>
              <a:rPr lang="ru-RU" dirty="0" err="1" smtClean="0">
                <a:solidFill>
                  <a:srgbClr val="0070C0"/>
                </a:solidFill>
                <a:latin typeface="Bahnschrift SemiBold SemiConden" pitchFamily="34" charset="0"/>
              </a:rPr>
              <a:t>Чиршевым</a:t>
            </a:r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, автором сборника </a:t>
            </a:r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«В хороводе листопада»</a:t>
            </a:r>
            <a:endParaRPr lang="ru-RU" dirty="0" smtClean="0">
              <a:solidFill>
                <a:srgbClr val="0070C0"/>
              </a:solidFill>
              <a:latin typeface="Bahnschrift SemiBold SemiConden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133672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Планируемые результаты</a:t>
            </a:r>
            <a:endParaRPr lang="ru-RU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Учить детей </a:t>
            </a:r>
            <a:r>
              <a:rPr 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получать радость от общения с искусством, встречи с  живыми авторами поэтических сборников.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Каждому </a:t>
            </a:r>
            <a:r>
              <a:rPr lang="ru-RU" alt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воспитаннику будут предоставлены условия для полноценного творческого музыкального роста;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Bahnschrift SemiLight SemiConde" pitchFamily="34" charset="0"/>
              </a:rPr>
              <a:t>Дальнейшее развитие условий для успешной самостоятельной творческой деятельности;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61664" cy="4525963"/>
          </a:xfrm>
        </p:spPr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477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СП «Детский сад комбинированного вида «Звездочка»  МБДОУ «Детский сад "Планета детства" комбинированного вида» Музыка и поэзия –верные друзья</vt:lpstr>
      <vt:lpstr>«Музыка является самым чудодейственным,                                                                                                                                  самым тонким средством привлечения                                                                                                                                  к добру, красоте, человечности... В.А. Сухомлинский</vt:lpstr>
      <vt:lpstr>Слайд 3</vt:lpstr>
      <vt:lpstr>Актуальность проекта</vt:lpstr>
      <vt:lpstr>Цель проекта</vt:lpstr>
      <vt:lpstr>Задачи проекта</vt:lpstr>
      <vt:lpstr>Тип проекта</vt:lpstr>
      <vt:lpstr>Этапы реализации проекта</vt:lpstr>
      <vt:lpstr>Планируемые результаты</vt:lpstr>
      <vt:lpstr>Результат проекта</vt:lpstr>
      <vt:lpstr>У нас в гостях Светлана Александровна Ламбина</vt:lpstr>
      <vt:lpstr>Светлана Александровна читает стихи из книги «Пирожки»</vt:lpstr>
      <vt:lpstr>Песню про Маринку, которая играет на пианино, исполняет автор.</vt:lpstr>
      <vt:lpstr>Встреча с А.А. Петровым-Чиршевым</vt:lpstr>
      <vt:lpstr>Ребята пели песни от души, песни своих авторов так хороши!</vt:lpstr>
      <vt:lpstr>Стихи А.А.Петрова-Чиршева из книги «Поезд детства» волнуют всех! </vt:lpstr>
      <vt:lpstr>Стихотворение «Мой милый мишка» читает автор</vt:lpstr>
      <vt:lpstr>«Стихи для вас, друзья, пеку я как пирожные!» (А.А. Петров-Чиршев)</vt:lpstr>
      <vt:lpstr>Песня «Чижик-Пыжик» (слова А.А.Петрова-Чиршева и Н.А. Сизикиной) очаровала всех!</vt:lpstr>
      <vt:lpstr>Прекрасное мгновенье – поздравили ребята поэта с днем рожденья!</vt:lpstr>
      <vt:lpstr>Итог работы над проектом: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24</cp:revision>
  <dcterms:created xsi:type="dcterms:W3CDTF">2019-09-30T16:24:34Z</dcterms:created>
  <dcterms:modified xsi:type="dcterms:W3CDTF">2022-06-27T08:08:15Z</dcterms:modified>
</cp:coreProperties>
</file>