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42" r:id="rId1"/>
  </p:sldMasterIdLst>
  <p:notesMasterIdLst>
    <p:notesMasterId r:id="rId46"/>
  </p:notesMasterIdLst>
  <p:sldIdLst>
    <p:sldId id="285" r:id="rId2"/>
    <p:sldId id="256" r:id="rId3"/>
    <p:sldId id="284" r:id="rId4"/>
    <p:sldId id="292" r:id="rId5"/>
    <p:sldId id="304" r:id="rId6"/>
    <p:sldId id="305" r:id="rId7"/>
    <p:sldId id="319" r:id="rId8"/>
    <p:sldId id="306" r:id="rId9"/>
    <p:sldId id="294" r:id="rId10"/>
    <p:sldId id="307" r:id="rId11"/>
    <p:sldId id="308" r:id="rId12"/>
    <p:sldId id="309" r:id="rId13"/>
    <p:sldId id="311" r:id="rId14"/>
    <p:sldId id="320" r:id="rId15"/>
    <p:sldId id="313" r:id="rId16"/>
    <p:sldId id="314" r:id="rId17"/>
    <p:sldId id="316" r:id="rId18"/>
    <p:sldId id="317" r:id="rId19"/>
    <p:sldId id="318" r:id="rId20"/>
    <p:sldId id="296" r:id="rId21"/>
    <p:sldId id="321" r:id="rId22"/>
    <p:sldId id="298" r:id="rId23"/>
    <p:sldId id="322" r:id="rId24"/>
    <p:sldId id="300" r:id="rId25"/>
    <p:sldId id="323" r:id="rId26"/>
    <p:sldId id="302" r:id="rId27"/>
    <p:sldId id="324" r:id="rId28"/>
    <p:sldId id="303" r:id="rId29"/>
    <p:sldId id="289" r:id="rId30"/>
    <p:sldId id="297" r:id="rId31"/>
    <p:sldId id="295" r:id="rId32"/>
    <p:sldId id="291" r:id="rId33"/>
    <p:sldId id="286" r:id="rId34"/>
    <p:sldId id="287" r:id="rId35"/>
    <p:sldId id="288" r:id="rId36"/>
    <p:sldId id="257" r:id="rId37"/>
    <p:sldId id="260" r:id="rId38"/>
    <p:sldId id="259" r:id="rId39"/>
    <p:sldId id="261" r:id="rId40"/>
    <p:sldId id="262" r:id="rId41"/>
    <p:sldId id="325" r:id="rId42"/>
    <p:sldId id="263" r:id="rId43"/>
    <p:sldId id="264" r:id="rId44"/>
    <p:sldId id="276" r:id="rId45"/>
  </p:sldIdLst>
  <p:sldSz cx="9144000" cy="6858000" type="screen4x3"/>
  <p:notesSz cx="6858000" cy="9144000"/>
  <p:defaultTextStyle>
    <a:lvl1pPr marL="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  <p:extLst>
    <p:ext uri="{521415D9-36F7-43E2-AB2F-B90AF26B5E84}">
      <p14:sectionLst xmlns:p14="http://schemas.microsoft.com/office/powerpoint/2010/main">
        <p14:section name="Раздел по умолчанию" id="{B95A5472-D2D4-411D-AEE9-7A47A8462707}">
          <p14:sldIdLst>
            <p14:sldId id="285"/>
            <p14:sldId id="256"/>
            <p14:sldId id="284"/>
            <p14:sldId id="292"/>
            <p14:sldId id="304"/>
            <p14:sldId id="305"/>
            <p14:sldId id="319"/>
            <p14:sldId id="306"/>
            <p14:sldId id="294"/>
            <p14:sldId id="307"/>
            <p14:sldId id="308"/>
            <p14:sldId id="309"/>
            <p14:sldId id="311"/>
            <p14:sldId id="320"/>
            <p14:sldId id="313"/>
            <p14:sldId id="314"/>
            <p14:sldId id="316"/>
            <p14:sldId id="317"/>
            <p14:sldId id="318"/>
            <p14:sldId id="296"/>
            <p14:sldId id="321"/>
            <p14:sldId id="298"/>
            <p14:sldId id="322"/>
            <p14:sldId id="300"/>
            <p14:sldId id="323"/>
            <p14:sldId id="302"/>
            <p14:sldId id="324"/>
            <p14:sldId id="303"/>
            <p14:sldId id="289"/>
            <p14:sldId id="297"/>
            <p14:sldId id="295"/>
            <p14:sldId id="291"/>
            <p14:sldId id="286"/>
            <p14:sldId id="287"/>
            <p14:sldId id="288"/>
            <p14:sldId id="257"/>
            <p14:sldId id="260"/>
            <p14:sldId id="259"/>
            <p14:sldId id="261"/>
            <p14:sldId id="262"/>
            <p14:sldId id="325"/>
            <p14:sldId id="263"/>
            <p14:sldId id="264"/>
            <p14:sldId id="276"/>
          </p14:sldIdLst>
        </p14:section>
        <p14:section name="Раздел без заголовка" id="{43D6C1DC-B2BB-4DDD-94E1-95A80F1EB5FA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777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  <a:nwCell>
      <a:tcStyle>
        <a:tcBdr/>
      </a:tcStyle>
    </a:nw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  <a:nwCell>
      <a:tcStyle>
        <a:tcBdr/>
      </a:tcStyle>
    </a:nwCell>
  </a:tblStyle>
  <a:tblStyle styleId="{5C22544A-7EE6-4342-B048-85BDC9FD1C3A}" styleName="Medium Style 2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scrgbClr r="0" g="0" b="0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  <a:nwCell>
      <a:tcStyle>
        <a:tcBdr/>
      </a:tcStyle>
    </a:nw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56" autoAdjust="0"/>
    <p:restoredTop sz="92556" autoAdjust="0"/>
  </p:normalViewPr>
  <p:slideViewPr>
    <p:cSldViewPr>
      <p:cViewPr>
        <p:scale>
          <a:sx n="73" d="100"/>
          <a:sy n="73" d="100"/>
        </p:scale>
        <p:origin x="-133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54BDF9-8515-4677-9942-0171F000F8EB}" type="doc">
      <dgm:prSet loTypeId="urn:microsoft.com/office/officeart/2005/8/layout/list1#1" loCatId="list" qsTypeId="urn:microsoft.com/office/officeart/2005/8/quickstyle/simple2#1" qsCatId="simple" csTypeId="urn:microsoft.com/office/officeart/2005/8/colors/colorful1#1" csCatId="colorful" phldr="1"/>
      <dgm:spPr/>
      <dgm:t>
        <a:bodyPr/>
        <a:lstStyle>
          <a:extLst/>
        </a:lstStyle>
        <a:p>
          <a:endParaRPr lang="ru-RU"/>
        </a:p>
      </dgm:t>
    </dgm:pt>
    <dgm:pt modelId="{787546C1-DD5C-4D6E-BFDD-D95A52E781AD}">
      <dgm:prSet phldrT="[Text]"/>
      <dgm:spPr/>
      <dgm:t>
        <a:bodyPr/>
        <a:lstStyle>
          <a:extLst/>
        </a:lstStyle>
        <a:p>
          <a:r>
            <a:rPr lang="ru-RU"/>
            <a:t>Текст и рисунки</a:t>
          </a:r>
        </a:p>
      </dgm:t>
    </dgm:pt>
    <dgm:pt modelId="{88942913-D2BB-4DEB-B0E7-EA2B7A6CD360}" type="parTrans" cxnId="{DFAEFA4C-B3B0-4C4E-BCD8-BFB53D07C5D0}">
      <dgm:prSet/>
      <dgm:spPr/>
      <dgm:t>
        <a:bodyPr/>
        <a:lstStyle>
          <a:extLst/>
        </a:lstStyle>
        <a:p>
          <a:endParaRPr lang="ru-RU"/>
        </a:p>
      </dgm:t>
    </dgm:pt>
    <dgm:pt modelId="{579A9A07-8770-4AC1-9705-76E19F87D269}" type="sibTrans" cxnId="{DFAEFA4C-B3B0-4C4E-BCD8-BFB53D07C5D0}">
      <dgm:prSet/>
      <dgm:spPr/>
      <dgm:t>
        <a:bodyPr/>
        <a:lstStyle>
          <a:extLst/>
        </a:lstStyle>
        <a:p>
          <a:endParaRPr lang="ru-RU"/>
        </a:p>
      </dgm:t>
    </dgm:pt>
    <dgm:pt modelId="{AC5265C1-0BAB-4984-A634-E4518A8EC253}">
      <dgm:prSet phldrT="[Text]"/>
      <dgm:spPr/>
      <dgm:t>
        <a:bodyPr/>
        <a:lstStyle>
          <a:extLst/>
        </a:lstStyle>
        <a:p>
          <a:r>
            <a:rPr lang="ru-RU"/>
            <a:t>SmartArt</a:t>
          </a:r>
        </a:p>
      </dgm:t>
    </dgm:pt>
    <dgm:pt modelId="{26A0947C-B518-417C-9D68-EC422DC1E3A5}" type="parTrans" cxnId="{579A338B-B5D8-4240-8867-8564B0DC96F3}">
      <dgm:prSet/>
      <dgm:spPr/>
      <dgm:t>
        <a:bodyPr/>
        <a:lstStyle>
          <a:extLst/>
        </a:lstStyle>
        <a:p>
          <a:endParaRPr lang="ru-RU"/>
        </a:p>
      </dgm:t>
    </dgm:pt>
    <dgm:pt modelId="{E68E8117-B3CB-464C-9711-4DBE8BF88216}" type="sibTrans" cxnId="{579A338B-B5D8-4240-8867-8564B0DC96F3}">
      <dgm:prSet/>
      <dgm:spPr/>
      <dgm:t>
        <a:bodyPr/>
        <a:lstStyle>
          <a:extLst/>
        </a:lstStyle>
        <a:p>
          <a:endParaRPr lang="ru-RU"/>
        </a:p>
      </dgm:t>
    </dgm:pt>
    <dgm:pt modelId="{F50BDB3E-817D-4A89-9D71-D9E0B029567B}">
      <dgm:prSet phldrT="[Text]"/>
      <dgm:spPr/>
      <dgm:t>
        <a:bodyPr/>
        <a:lstStyle>
          <a:extLst/>
        </a:lstStyle>
        <a:p>
          <a:r>
            <a:rPr lang="ru-RU"/>
            <a:t>Темы и экспресс-стили</a:t>
          </a:r>
        </a:p>
      </dgm:t>
    </dgm:pt>
    <dgm:pt modelId="{DE0B39BA-A6F3-455E-8022-365CCF701DB7}" type="parTrans" cxnId="{E8EF61B1-515C-44F0-9393-3A960B69FA7A}">
      <dgm:prSet/>
      <dgm:spPr/>
      <dgm:t>
        <a:bodyPr/>
        <a:lstStyle>
          <a:extLst/>
        </a:lstStyle>
        <a:p>
          <a:endParaRPr lang="ru-RU"/>
        </a:p>
      </dgm:t>
    </dgm:pt>
    <dgm:pt modelId="{25F4C625-3E51-442C-BBB8-3FA715271B27}" type="sibTrans" cxnId="{E8EF61B1-515C-44F0-9393-3A960B69FA7A}">
      <dgm:prSet/>
      <dgm:spPr/>
      <dgm:t>
        <a:bodyPr/>
        <a:lstStyle>
          <a:extLst/>
        </a:lstStyle>
        <a:p>
          <a:endParaRPr lang="ru-RU"/>
        </a:p>
      </dgm:t>
    </dgm:pt>
    <dgm:pt modelId="{ECBD6B98-1CBE-4BAA-AB77-4873C9DB1799}">
      <dgm:prSet phldrT="[Text]"/>
      <dgm:spPr>
        <a:solidFill>
          <a:schemeClr val="accent6"/>
        </a:solidFill>
      </dgm:spPr>
      <dgm:t>
        <a:bodyPr/>
        <a:lstStyle>
          <a:extLst/>
        </a:lstStyle>
        <a:p>
          <a:r>
            <a:rPr lang="ru-RU"/>
            <a:t>Новые макеты</a:t>
          </a:r>
        </a:p>
      </dgm:t>
    </dgm:pt>
    <dgm:pt modelId="{A8E7F406-AFD8-48D2-8D82-E8A1F17391BF}" type="parTrans" cxnId="{7BE48F06-505A-4F51-BA61-409D1FF34502}">
      <dgm:prSet/>
      <dgm:spPr/>
      <dgm:t>
        <a:bodyPr/>
        <a:lstStyle>
          <a:extLst/>
        </a:lstStyle>
        <a:p>
          <a:endParaRPr lang="ru-RU"/>
        </a:p>
      </dgm:t>
    </dgm:pt>
    <dgm:pt modelId="{CF18F627-55D0-4D75-84BC-9F6776290819}" type="sibTrans" cxnId="{7BE48F06-505A-4F51-BA61-409D1FF34502}">
      <dgm:prSet/>
      <dgm:spPr/>
      <dgm:t>
        <a:bodyPr/>
        <a:lstStyle>
          <a:extLst/>
        </a:lstStyle>
        <a:p>
          <a:endParaRPr lang="ru-RU"/>
        </a:p>
      </dgm:t>
    </dgm:pt>
    <dgm:pt modelId="{9D58511D-D18C-46E6-ADFB-6CDE1389D37F}" type="pres">
      <dgm:prSet presAssocID="{8554BDF9-8515-4677-9942-0171F000F8E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>
          <a:extLst/>
        </a:lstStyle>
        <a:p>
          <a:endParaRPr lang="ru-RU"/>
        </a:p>
      </dgm:t>
    </dgm:pt>
    <dgm:pt modelId="{29EC7F92-6143-4EC7-AD17-ECAF75C06DC8}" type="pres">
      <dgm:prSet presAssocID="{787546C1-DD5C-4D6E-BFDD-D95A52E781AD}" presName="parentLin" presStyleCnt="0"/>
      <dgm:spPr/>
      <dgm:t>
        <a:bodyPr/>
        <a:lstStyle>
          <a:extLst/>
        </a:lstStyle>
        <a:p>
          <a:endParaRPr lang="ru-RU"/>
        </a:p>
      </dgm:t>
    </dgm:pt>
    <dgm:pt modelId="{F4F466C7-208D-4B4A-A865-9D82D8E9F892}" type="pres">
      <dgm:prSet presAssocID="{787546C1-DD5C-4D6E-BFDD-D95A52E781AD}" presName="parentLeftMargin" presStyleLbl="node1" presStyleIdx="0" presStyleCnt="4"/>
      <dgm:spPr/>
      <dgm:t>
        <a:bodyPr/>
        <a:lstStyle>
          <a:extLst/>
        </a:lstStyle>
        <a:p>
          <a:endParaRPr lang="ru-RU"/>
        </a:p>
      </dgm:t>
    </dgm:pt>
    <dgm:pt modelId="{8BC4E78D-0D98-4ED2-B23A-71FEC19A6436}" type="pres">
      <dgm:prSet presAssocID="{787546C1-DD5C-4D6E-BFDD-D95A52E781AD}" presName="parentText" presStyleLbl="node1" presStyleIdx="0" presStyleCnt="4" custScaleX="115633" custLinFactNeighborX="9276" custLinFactNeighborY="-4638">
        <dgm:presLayoutVars>
          <dgm:chMax val="0"/>
          <dgm:bulletEnabled val="1"/>
        </dgm:presLayoutVars>
      </dgm:prSet>
      <dgm:spPr/>
      <dgm:t>
        <a:bodyPr/>
        <a:lstStyle>
          <a:extLst/>
        </a:lstStyle>
        <a:p>
          <a:endParaRPr lang="ru-RU"/>
        </a:p>
      </dgm:t>
    </dgm:pt>
    <dgm:pt modelId="{129CDA7D-4C80-4698-AFD0-7208B5D9749E}" type="pres">
      <dgm:prSet presAssocID="{787546C1-DD5C-4D6E-BFDD-D95A52E781AD}" presName="negativeSpace" presStyleCnt="0"/>
      <dgm:spPr/>
      <dgm:t>
        <a:bodyPr/>
        <a:lstStyle>
          <a:extLst/>
        </a:lstStyle>
        <a:p>
          <a:endParaRPr lang="ru-RU"/>
        </a:p>
      </dgm:t>
    </dgm:pt>
    <dgm:pt modelId="{EBA8CF1F-3B4A-4B6A-8877-CB03CDDAB1E9}" type="pres">
      <dgm:prSet presAssocID="{787546C1-DD5C-4D6E-BFDD-D95A52E781AD}" presName="childText" presStyleLbl="alignAcc1" presStyleIdx="0" presStyleCnt="4">
        <dgm:presLayoutVars>
          <dgm:bulletEnabled val="1"/>
        </dgm:presLayoutVars>
      </dgm:prSet>
      <dgm:spPr>
        <a:ln>
          <a:noFill/>
        </a:ln>
      </dgm:spPr>
      <dgm:t>
        <a:bodyPr/>
        <a:lstStyle>
          <a:extLst/>
        </a:lstStyle>
        <a:p>
          <a:endParaRPr lang="ru-RU"/>
        </a:p>
      </dgm:t>
    </dgm:pt>
    <dgm:pt modelId="{8BC0D01A-9D98-495C-93AA-A7D9631CDDAD}" type="pres">
      <dgm:prSet presAssocID="{579A9A07-8770-4AC1-9705-76E19F87D269}" presName="spaceBetweenRectangles" presStyleCnt="0"/>
      <dgm:spPr/>
      <dgm:t>
        <a:bodyPr/>
        <a:lstStyle>
          <a:extLst/>
        </a:lstStyle>
        <a:p>
          <a:endParaRPr lang="ru-RU"/>
        </a:p>
      </dgm:t>
    </dgm:pt>
    <dgm:pt modelId="{D4434ECF-2146-46AC-B62E-87AB389C995A}" type="pres">
      <dgm:prSet presAssocID="{AC5265C1-0BAB-4984-A634-E4518A8EC253}" presName="parentLin" presStyleCnt="0"/>
      <dgm:spPr/>
      <dgm:t>
        <a:bodyPr/>
        <a:lstStyle>
          <a:extLst/>
        </a:lstStyle>
        <a:p>
          <a:endParaRPr lang="ru-RU"/>
        </a:p>
      </dgm:t>
    </dgm:pt>
    <dgm:pt modelId="{06B5F591-72E0-4CFF-9799-36D4050BD51D}" type="pres">
      <dgm:prSet presAssocID="{AC5265C1-0BAB-4984-A634-E4518A8EC253}" presName="parentLeftMargin" presStyleLbl="node1" presStyleIdx="0" presStyleCnt="4"/>
      <dgm:spPr/>
      <dgm:t>
        <a:bodyPr/>
        <a:lstStyle>
          <a:extLst/>
        </a:lstStyle>
        <a:p>
          <a:endParaRPr lang="ru-RU"/>
        </a:p>
      </dgm:t>
    </dgm:pt>
    <dgm:pt modelId="{12E5634D-BCAA-48AB-BADB-754A15E9B7AC}" type="pres">
      <dgm:prSet presAssocID="{AC5265C1-0BAB-4984-A634-E4518A8EC253}" presName="parentText" presStyleLbl="node1" presStyleIdx="1" presStyleCnt="4" custScaleX="116958" custLinFactNeighborX="9276" custLinFactNeighborY="-2742">
        <dgm:presLayoutVars>
          <dgm:chMax val="0"/>
          <dgm:bulletEnabled val="1"/>
        </dgm:presLayoutVars>
      </dgm:prSet>
      <dgm:spPr/>
      <dgm:t>
        <a:bodyPr/>
        <a:lstStyle>
          <a:extLst/>
        </a:lstStyle>
        <a:p>
          <a:endParaRPr lang="ru-RU"/>
        </a:p>
      </dgm:t>
    </dgm:pt>
    <dgm:pt modelId="{3DAA9763-50F6-4CC4-B6DA-0A4C45FFB361}" type="pres">
      <dgm:prSet presAssocID="{AC5265C1-0BAB-4984-A634-E4518A8EC253}" presName="negativeSpace" presStyleCnt="0"/>
      <dgm:spPr/>
      <dgm:t>
        <a:bodyPr/>
        <a:lstStyle>
          <a:extLst/>
        </a:lstStyle>
        <a:p>
          <a:endParaRPr lang="ru-RU"/>
        </a:p>
      </dgm:t>
    </dgm:pt>
    <dgm:pt modelId="{51228DB3-E7D4-486B-A0C1-9A59D129891F}" type="pres">
      <dgm:prSet presAssocID="{AC5265C1-0BAB-4984-A634-E4518A8EC253}" presName="childText" presStyleLbl="alignAcc1" presStyleIdx="1" presStyleCnt="4">
        <dgm:presLayoutVars>
          <dgm:bulletEnabled val="1"/>
        </dgm:presLayoutVars>
      </dgm:prSet>
      <dgm:spPr>
        <a:ln>
          <a:noFill/>
        </a:ln>
      </dgm:spPr>
      <dgm:t>
        <a:bodyPr/>
        <a:lstStyle>
          <a:extLst/>
        </a:lstStyle>
        <a:p>
          <a:endParaRPr lang="ru-RU"/>
        </a:p>
      </dgm:t>
    </dgm:pt>
    <dgm:pt modelId="{ECC02425-44D1-4F4C-B5D6-13442CA71F2A}" type="pres">
      <dgm:prSet presAssocID="{E68E8117-B3CB-464C-9711-4DBE8BF88216}" presName="spaceBetweenRectangles" presStyleCnt="0"/>
      <dgm:spPr/>
      <dgm:t>
        <a:bodyPr/>
        <a:lstStyle>
          <a:extLst/>
        </a:lstStyle>
        <a:p>
          <a:endParaRPr lang="ru-RU"/>
        </a:p>
      </dgm:t>
    </dgm:pt>
    <dgm:pt modelId="{98CD7476-6A48-4BD0-A0B1-E79081300878}" type="pres">
      <dgm:prSet presAssocID="{F50BDB3E-817D-4A89-9D71-D9E0B029567B}" presName="parentLin" presStyleCnt="0"/>
      <dgm:spPr/>
      <dgm:t>
        <a:bodyPr/>
        <a:lstStyle>
          <a:extLst/>
        </a:lstStyle>
        <a:p>
          <a:endParaRPr lang="ru-RU"/>
        </a:p>
      </dgm:t>
    </dgm:pt>
    <dgm:pt modelId="{63AA2D3F-331D-492F-82D5-8A2B6C78BAAD}" type="pres">
      <dgm:prSet presAssocID="{F50BDB3E-817D-4A89-9D71-D9E0B029567B}" presName="parentLeftMargin" presStyleLbl="node1" presStyleIdx="1" presStyleCnt="4"/>
      <dgm:spPr/>
      <dgm:t>
        <a:bodyPr/>
        <a:lstStyle>
          <a:extLst/>
        </a:lstStyle>
        <a:p>
          <a:endParaRPr lang="ru-RU"/>
        </a:p>
      </dgm:t>
    </dgm:pt>
    <dgm:pt modelId="{2CFD44AC-C5B0-407B-B2EE-07415AFE4DC4}" type="pres">
      <dgm:prSet presAssocID="{F50BDB3E-817D-4A89-9D71-D9E0B029567B}" presName="parentText" presStyleLbl="node1" presStyleIdx="2" presStyleCnt="4" custScaleX="116959" custLinFactNeighborY="-4638">
        <dgm:presLayoutVars>
          <dgm:chMax val="0"/>
          <dgm:bulletEnabled val="1"/>
        </dgm:presLayoutVars>
      </dgm:prSet>
      <dgm:spPr/>
      <dgm:t>
        <a:bodyPr/>
        <a:lstStyle>
          <a:extLst/>
        </a:lstStyle>
        <a:p>
          <a:endParaRPr lang="ru-RU"/>
        </a:p>
      </dgm:t>
    </dgm:pt>
    <dgm:pt modelId="{E27A153A-8ADD-4646-B3A3-509A74CD0695}" type="pres">
      <dgm:prSet presAssocID="{F50BDB3E-817D-4A89-9D71-D9E0B029567B}" presName="negativeSpace" presStyleCnt="0"/>
      <dgm:spPr/>
      <dgm:t>
        <a:bodyPr/>
        <a:lstStyle>
          <a:extLst/>
        </a:lstStyle>
        <a:p>
          <a:endParaRPr lang="ru-RU"/>
        </a:p>
      </dgm:t>
    </dgm:pt>
    <dgm:pt modelId="{2DB5D132-AB90-49A4-A479-F0988A86E33E}" type="pres">
      <dgm:prSet presAssocID="{F50BDB3E-817D-4A89-9D71-D9E0B029567B}" presName="childText" presStyleLbl="alignAcc1" presStyleIdx="2" presStyleCnt="4" custLinFactNeighborX="-197" custLinFactNeighborY="-16464">
        <dgm:presLayoutVars>
          <dgm:bulletEnabled val="1"/>
        </dgm:presLayoutVars>
      </dgm:prSet>
      <dgm:spPr>
        <a:ln>
          <a:noFill/>
        </a:ln>
      </dgm:spPr>
      <dgm:t>
        <a:bodyPr/>
        <a:lstStyle>
          <a:extLst/>
        </a:lstStyle>
        <a:p>
          <a:endParaRPr lang="ru-RU"/>
        </a:p>
      </dgm:t>
    </dgm:pt>
    <dgm:pt modelId="{A5E75685-2820-438A-88AF-159553A570AE}" type="pres">
      <dgm:prSet presAssocID="{25F4C625-3E51-442C-BBB8-3FA715271B27}" presName="spaceBetweenRectangles" presStyleCnt="0"/>
      <dgm:spPr/>
      <dgm:t>
        <a:bodyPr/>
        <a:lstStyle>
          <a:extLst/>
        </a:lstStyle>
        <a:p>
          <a:endParaRPr lang="ru-RU"/>
        </a:p>
      </dgm:t>
    </dgm:pt>
    <dgm:pt modelId="{3936D63D-3BB5-4099-A097-CE176EB2ABE2}" type="pres">
      <dgm:prSet presAssocID="{ECBD6B98-1CBE-4BAA-AB77-4873C9DB1799}" presName="parentLin" presStyleCnt="0"/>
      <dgm:spPr/>
      <dgm:t>
        <a:bodyPr/>
        <a:lstStyle>
          <a:extLst/>
        </a:lstStyle>
        <a:p>
          <a:endParaRPr lang="ru-RU"/>
        </a:p>
      </dgm:t>
    </dgm:pt>
    <dgm:pt modelId="{CA895514-6C23-43E3-A15C-728A9EC10843}" type="pres">
      <dgm:prSet presAssocID="{ECBD6B98-1CBE-4BAA-AB77-4873C9DB1799}" presName="parentLeftMargin" presStyleLbl="node1" presStyleIdx="2" presStyleCnt="4"/>
      <dgm:spPr/>
      <dgm:t>
        <a:bodyPr/>
        <a:lstStyle>
          <a:extLst/>
        </a:lstStyle>
        <a:p>
          <a:endParaRPr lang="ru-RU"/>
        </a:p>
      </dgm:t>
    </dgm:pt>
    <dgm:pt modelId="{D2A5797B-20EE-4298-BA50-C968CEE241D4}" type="pres">
      <dgm:prSet presAssocID="{ECBD6B98-1CBE-4BAA-AB77-4873C9DB1799}" presName="parentText" presStyleLbl="node1" presStyleIdx="3" presStyleCnt="4" custScaleX="116173">
        <dgm:presLayoutVars>
          <dgm:chMax val="0"/>
          <dgm:bulletEnabled val="1"/>
        </dgm:presLayoutVars>
      </dgm:prSet>
      <dgm:spPr/>
      <dgm:t>
        <a:bodyPr/>
        <a:lstStyle>
          <a:extLst/>
        </a:lstStyle>
        <a:p>
          <a:endParaRPr lang="ru-RU"/>
        </a:p>
      </dgm:t>
    </dgm:pt>
    <dgm:pt modelId="{AEA9E5FD-8F48-4CA8-8487-C530B0C74333}" type="pres">
      <dgm:prSet presAssocID="{ECBD6B98-1CBE-4BAA-AB77-4873C9DB1799}" presName="negativeSpace" presStyleCnt="0"/>
      <dgm:spPr/>
      <dgm:t>
        <a:bodyPr/>
        <a:lstStyle>
          <a:extLst/>
        </a:lstStyle>
        <a:p>
          <a:endParaRPr lang="ru-RU"/>
        </a:p>
      </dgm:t>
    </dgm:pt>
    <dgm:pt modelId="{56015E43-931D-4CAD-85C0-E9EB84437182}" type="pres">
      <dgm:prSet presAssocID="{ECBD6B98-1CBE-4BAA-AB77-4873C9DB1799}" presName="childText" presStyleLbl="alignAcc1" presStyleIdx="3" presStyleCnt="4">
        <dgm:presLayoutVars>
          <dgm:bulletEnabled val="1"/>
        </dgm:presLayoutVars>
      </dgm:prSet>
      <dgm:spPr>
        <a:ln>
          <a:noFill/>
        </a:ln>
      </dgm:spPr>
      <dgm:t>
        <a:bodyPr/>
        <a:lstStyle>
          <a:extLst/>
        </a:lstStyle>
        <a:p>
          <a:endParaRPr lang="ru-RU"/>
        </a:p>
      </dgm:t>
    </dgm:pt>
  </dgm:ptLst>
  <dgm:cxnLst>
    <dgm:cxn modelId="{579A338B-B5D8-4240-8867-8564B0DC96F3}" srcId="{8554BDF9-8515-4677-9942-0171F000F8EB}" destId="{AC5265C1-0BAB-4984-A634-E4518A8EC253}" srcOrd="1" destOrd="0" parTransId="{26A0947C-B518-417C-9D68-EC422DC1E3A5}" sibTransId="{E68E8117-B3CB-464C-9711-4DBE8BF88216}"/>
    <dgm:cxn modelId="{2EFC50D2-290E-462B-B7B8-30840FE76111}" type="presOf" srcId="{AC5265C1-0BAB-4984-A634-E4518A8EC253}" destId="{06B5F591-72E0-4CFF-9799-36D4050BD51D}" srcOrd="0" destOrd="0" presId="urn:microsoft.com/office/officeart/2005/8/layout/list1#1"/>
    <dgm:cxn modelId="{EB840018-7C6C-436F-9A99-D7C18044C3B3}" type="presOf" srcId="{ECBD6B98-1CBE-4BAA-AB77-4873C9DB1799}" destId="{D2A5797B-20EE-4298-BA50-C968CEE241D4}" srcOrd="1" destOrd="0" presId="urn:microsoft.com/office/officeart/2005/8/layout/list1#1"/>
    <dgm:cxn modelId="{1BAF750E-C72C-4661-AABA-C41741AB03F3}" type="presOf" srcId="{ECBD6B98-1CBE-4BAA-AB77-4873C9DB1799}" destId="{CA895514-6C23-43E3-A15C-728A9EC10843}" srcOrd="0" destOrd="0" presId="urn:microsoft.com/office/officeart/2005/8/layout/list1#1"/>
    <dgm:cxn modelId="{76B328BA-4BEE-43EA-896F-13B4B310CDB5}" type="presOf" srcId="{AC5265C1-0BAB-4984-A634-E4518A8EC253}" destId="{12E5634D-BCAA-48AB-BADB-754A15E9B7AC}" srcOrd="1" destOrd="0" presId="urn:microsoft.com/office/officeart/2005/8/layout/list1#1"/>
    <dgm:cxn modelId="{8C1A898F-1E9B-41C0-B2FF-D2932BA3C61D}" type="presOf" srcId="{F50BDB3E-817D-4A89-9D71-D9E0B029567B}" destId="{2CFD44AC-C5B0-407B-B2EE-07415AFE4DC4}" srcOrd="1" destOrd="0" presId="urn:microsoft.com/office/officeart/2005/8/layout/list1#1"/>
    <dgm:cxn modelId="{1D9E4DA1-94F3-4E9A-8F94-D303A3E4954B}" type="presOf" srcId="{787546C1-DD5C-4D6E-BFDD-D95A52E781AD}" destId="{F4F466C7-208D-4B4A-A865-9D82D8E9F892}" srcOrd="0" destOrd="0" presId="urn:microsoft.com/office/officeart/2005/8/layout/list1#1"/>
    <dgm:cxn modelId="{ADBD4A98-FF11-4FD5-8BD1-8015621DF0A6}" type="presOf" srcId="{F50BDB3E-817D-4A89-9D71-D9E0B029567B}" destId="{63AA2D3F-331D-492F-82D5-8A2B6C78BAAD}" srcOrd="0" destOrd="0" presId="urn:microsoft.com/office/officeart/2005/8/layout/list1#1"/>
    <dgm:cxn modelId="{A045104B-70CA-42EC-BE1F-933B20FE0C6C}" type="presOf" srcId="{8554BDF9-8515-4677-9942-0171F000F8EB}" destId="{9D58511D-D18C-46E6-ADFB-6CDE1389D37F}" srcOrd="0" destOrd="0" presId="urn:microsoft.com/office/officeart/2005/8/layout/list1#1"/>
    <dgm:cxn modelId="{E8EF61B1-515C-44F0-9393-3A960B69FA7A}" srcId="{8554BDF9-8515-4677-9942-0171F000F8EB}" destId="{F50BDB3E-817D-4A89-9D71-D9E0B029567B}" srcOrd="2" destOrd="0" parTransId="{DE0B39BA-A6F3-455E-8022-365CCF701DB7}" sibTransId="{25F4C625-3E51-442C-BBB8-3FA715271B27}"/>
    <dgm:cxn modelId="{7BE48F06-505A-4F51-BA61-409D1FF34502}" srcId="{8554BDF9-8515-4677-9942-0171F000F8EB}" destId="{ECBD6B98-1CBE-4BAA-AB77-4873C9DB1799}" srcOrd="3" destOrd="0" parTransId="{A8E7F406-AFD8-48D2-8D82-E8A1F17391BF}" sibTransId="{CF18F627-55D0-4D75-84BC-9F6776290819}"/>
    <dgm:cxn modelId="{DFAEFA4C-B3B0-4C4E-BCD8-BFB53D07C5D0}" srcId="{8554BDF9-8515-4677-9942-0171F000F8EB}" destId="{787546C1-DD5C-4D6E-BFDD-D95A52E781AD}" srcOrd="0" destOrd="0" parTransId="{88942913-D2BB-4DEB-B0E7-EA2B7A6CD360}" sibTransId="{579A9A07-8770-4AC1-9705-76E19F87D269}"/>
    <dgm:cxn modelId="{1F960D66-30BB-43A5-978D-4586E0D1EE4B}" type="presOf" srcId="{787546C1-DD5C-4D6E-BFDD-D95A52E781AD}" destId="{8BC4E78D-0D98-4ED2-B23A-71FEC19A6436}" srcOrd="1" destOrd="0" presId="urn:microsoft.com/office/officeart/2005/8/layout/list1#1"/>
    <dgm:cxn modelId="{58F38F21-C1AF-4887-BDD2-67C958EBE112}" type="presParOf" srcId="{9D58511D-D18C-46E6-ADFB-6CDE1389D37F}" destId="{29EC7F92-6143-4EC7-AD17-ECAF75C06DC8}" srcOrd="0" destOrd="0" presId="urn:microsoft.com/office/officeart/2005/8/layout/list1#1"/>
    <dgm:cxn modelId="{DADC3762-59A6-4495-AFB6-803C0EBF31CA}" type="presParOf" srcId="{29EC7F92-6143-4EC7-AD17-ECAF75C06DC8}" destId="{F4F466C7-208D-4B4A-A865-9D82D8E9F892}" srcOrd="0" destOrd="0" presId="urn:microsoft.com/office/officeart/2005/8/layout/list1#1"/>
    <dgm:cxn modelId="{E7F22966-B938-4F59-AB11-1D2F72D161F1}" type="presParOf" srcId="{29EC7F92-6143-4EC7-AD17-ECAF75C06DC8}" destId="{8BC4E78D-0D98-4ED2-B23A-71FEC19A6436}" srcOrd="1" destOrd="0" presId="urn:microsoft.com/office/officeart/2005/8/layout/list1#1"/>
    <dgm:cxn modelId="{0E1A0FFB-1EED-48FD-B1CB-377651126CF7}" type="presParOf" srcId="{9D58511D-D18C-46E6-ADFB-6CDE1389D37F}" destId="{129CDA7D-4C80-4698-AFD0-7208B5D9749E}" srcOrd="1" destOrd="0" presId="urn:microsoft.com/office/officeart/2005/8/layout/list1#1"/>
    <dgm:cxn modelId="{117F0026-306D-4897-A7AB-6DDC9E43155D}" type="presParOf" srcId="{9D58511D-D18C-46E6-ADFB-6CDE1389D37F}" destId="{EBA8CF1F-3B4A-4B6A-8877-CB03CDDAB1E9}" srcOrd="2" destOrd="0" presId="urn:microsoft.com/office/officeart/2005/8/layout/list1#1"/>
    <dgm:cxn modelId="{C4E8A731-E7BB-4636-9D5B-EAF648980059}" type="presParOf" srcId="{9D58511D-D18C-46E6-ADFB-6CDE1389D37F}" destId="{8BC0D01A-9D98-495C-93AA-A7D9631CDDAD}" srcOrd="3" destOrd="0" presId="urn:microsoft.com/office/officeart/2005/8/layout/list1#1"/>
    <dgm:cxn modelId="{E0D82ACD-E5C7-4695-918A-912DE8157AE9}" type="presParOf" srcId="{9D58511D-D18C-46E6-ADFB-6CDE1389D37F}" destId="{D4434ECF-2146-46AC-B62E-87AB389C995A}" srcOrd="4" destOrd="0" presId="urn:microsoft.com/office/officeart/2005/8/layout/list1#1"/>
    <dgm:cxn modelId="{453A7F02-5668-4708-8EE5-46CBD2E922C2}" type="presParOf" srcId="{D4434ECF-2146-46AC-B62E-87AB389C995A}" destId="{06B5F591-72E0-4CFF-9799-36D4050BD51D}" srcOrd="0" destOrd="0" presId="urn:microsoft.com/office/officeart/2005/8/layout/list1#1"/>
    <dgm:cxn modelId="{3633BE02-2672-4F2F-994D-1CFAA0A657D6}" type="presParOf" srcId="{D4434ECF-2146-46AC-B62E-87AB389C995A}" destId="{12E5634D-BCAA-48AB-BADB-754A15E9B7AC}" srcOrd="1" destOrd="0" presId="urn:microsoft.com/office/officeart/2005/8/layout/list1#1"/>
    <dgm:cxn modelId="{494F8D1A-4C0A-430B-B272-B3AE207CDCF1}" type="presParOf" srcId="{9D58511D-D18C-46E6-ADFB-6CDE1389D37F}" destId="{3DAA9763-50F6-4CC4-B6DA-0A4C45FFB361}" srcOrd="5" destOrd="0" presId="urn:microsoft.com/office/officeart/2005/8/layout/list1#1"/>
    <dgm:cxn modelId="{E3E8078B-B530-40B8-9908-372BDDFBAC7F}" type="presParOf" srcId="{9D58511D-D18C-46E6-ADFB-6CDE1389D37F}" destId="{51228DB3-E7D4-486B-A0C1-9A59D129891F}" srcOrd="6" destOrd="0" presId="urn:microsoft.com/office/officeart/2005/8/layout/list1#1"/>
    <dgm:cxn modelId="{CE7B7DFB-DB7E-4E84-B4F1-A1DBDFB8AF43}" type="presParOf" srcId="{9D58511D-D18C-46E6-ADFB-6CDE1389D37F}" destId="{ECC02425-44D1-4F4C-B5D6-13442CA71F2A}" srcOrd="7" destOrd="0" presId="urn:microsoft.com/office/officeart/2005/8/layout/list1#1"/>
    <dgm:cxn modelId="{1C1C1D40-CA92-42B9-BFAE-28CD99A44D41}" type="presParOf" srcId="{9D58511D-D18C-46E6-ADFB-6CDE1389D37F}" destId="{98CD7476-6A48-4BD0-A0B1-E79081300878}" srcOrd="8" destOrd="0" presId="urn:microsoft.com/office/officeart/2005/8/layout/list1#1"/>
    <dgm:cxn modelId="{4D4D46A3-085A-4BE3-B57F-9A2D7D509B49}" type="presParOf" srcId="{98CD7476-6A48-4BD0-A0B1-E79081300878}" destId="{63AA2D3F-331D-492F-82D5-8A2B6C78BAAD}" srcOrd="0" destOrd="0" presId="urn:microsoft.com/office/officeart/2005/8/layout/list1#1"/>
    <dgm:cxn modelId="{1512C15B-9D2F-437F-B2E2-B34C40156561}" type="presParOf" srcId="{98CD7476-6A48-4BD0-A0B1-E79081300878}" destId="{2CFD44AC-C5B0-407B-B2EE-07415AFE4DC4}" srcOrd="1" destOrd="0" presId="urn:microsoft.com/office/officeart/2005/8/layout/list1#1"/>
    <dgm:cxn modelId="{3D942A01-82D7-44FF-A778-F0CF3334B676}" type="presParOf" srcId="{9D58511D-D18C-46E6-ADFB-6CDE1389D37F}" destId="{E27A153A-8ADD-4646-B3A3-509A74CD0695}" srcOrd="9" destOrd="0" presId="urn:microsoft.com/office/officeart/2005/8/layout/list1#1"/>
    <dgm:cxn modelId="{A42D74F1-587B-4CCC-A643-E1D5BA96F0EA}" type="presParOf" srcId="{9D58511D-D18C-46E6-ADFB-6CDE1389D37F}" destId="{2DB5D132-AB90-49A4-A479-F0988A86E33E}" srcOrd="10" destOrd="0" presId="urn:microsoft.com/office/officeart/2005/8/layout/list1#1"/>
    <dgm:cxn modelId="{5783C852-9201-438C-A833-9F29205584EB}" type="presParOf" srcId="{9D58511D-D18C-46E6-ADFB-6CDE1389D37F}" destId="{A5E75685-2820-438A-88AF-159553A570AE}" srcOrd="11" destOrd="0" presId="urn:microsoft.com/office/officeart/2005/8/layout/list1#1"/>
    <dgm:cxn modelId="{CCDE5064-ACC1-4A08-AFD3-9E63FF6474D7}" type="presParOf" srcId="{9D58511D-D18C-46E6-ADFB-6CDE1389D37F}" destId="{3936D63D-3BB5-4099-A097-CE176EB2ABE2}" srcOrd="12" destOrd="0" presId="urn:microsoft.com/office/officeart/2005/8/layout/list1#1"/>
    <dgm:cxn modelId="{E576CB23-7F09-423D-99FE-DBF6A63CADD7}" type="presParOf" srcId="{3936D63D-3BB5-4099-A097-CE176EB2ABE2}" destId="{CA895514-6C23-43E3-A15C-728A9EC10843}" srcOrd="0" destOrd="0" presId="urn:microsoft.com/office/officeart/2005/8/layout/list1#1"/>
    <dgm:cxn modelId="{AE58AA66-CF5C-424D-8B98-EDB2F614DC7A}" type="presParOf" srcId="{3936D63D-3BB5-4099-A097-CE176EB2ABE2}" destId="{D2A5797B-20EE-4298-BA50-C968CEE241D4}" srcOrd="1" destOrd="0" presId="urn:microsoft.com/office/officeart/2005/8/layout/list1#1"/>
    <dgm:cxn modelId="{FBC3D618-2024-4257-B432-280BE2DE600E}" type="presParOf" srcId="{9D58511D-D18C-46E6-ADFB-6CDE1389D37F}" destId="{AEA9E5FD-8F48-4CA8-8487-C530B0C74333}" srcOrd="13" destOrd="0" presId="urn:microsoft.com/office/officeart/2005/8/layout/list1#1"/>
    <dgm:cxn modelId="{341024FC-9245-40AE-9171-0836E2F667E4}" type="presParOf" srcId="{9D58511D-D18C-46E6-ADFB-6CDE1389D37F}" destId="{56015E43-931D-4CAD-85C0-E9EB84437182}" srcOrd="14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05D35E0-9A5D-4EB8-8A48-4ED52D2D6EAC}" type="doc">
      <dgm:prSet loTypeId="urn:microsoft.com/office/officeart/2005/8/layout/radial6#1" loCatId="cycle" qsTypeId="urn:microsoft.com/office/officeart/2005/8/quickstyle/simple2#2" qsCatId="simple" csTypeId="urn:microsoft.com/office/officeart/2005/8/colors/accent1_2" csCatId="accent1" phldr="1"/>
      <dgm:spPr/>
      <dgm:t>
        <a:bodyPr/>
        <a:lstStyle>
          <a:extLst/>
        </a:lstStyle>
        <a:p>
          <a:endParaRPr lang="ru-RU"/>
        </a:p>
      </dgm:t>
    </dgm:pt>
    <dgm:pt modelId="{F9A846BA-06FB-46AF-80ED-5EA0073A08FA}">
      <dgm:prSet phldrT="[Text]"/>
      <dgm:spPr/>
      <dgm:t>
        <a:bodyPr/>
        <a:lstStyle>
          <a:extLst/>
        </a:lstStyle>
        <a:p>
          <a:r>
            <a:rPr lang="ru-RU"/>
            <a:t>Бизнес-процесс</a:t>
          </a:r>
        </a:p>
      </dgm:t>
    </dgm:pt>
    <dgm:pt modelId="{867140E2-327F-4343-AA77-39B40F758E20}" type="parTrans" cxnId="{E0A59ECF-A5D6-4165-81D6-37160CDE59E0}">
      <dgm:prSet/>
      <dgm:spPr/>
      <dgm:t>
        <a:bodyPr/>
        <a:lstStyle>
          <a:extLst/>
        </a:lstStyle>
        <a:p>
          <a:endParaRPr lang="ru-RU"/>
        </a:p>
      </dgm:t>
    </dgm:pt>
    <dgm:pt modelId="{D054D334-137E-4116-BF8C-3B5A64D95A38}" type="sibTrans" cxnId="{E0A59ECF-A5D6-4165-81D6-37160CDE59E0}">
      <dgm:prSet/>
      <dgm:spPr/>
      <dgm:t>
        <a:bodyPr/>
        <a:lstStyle>
          <a:extLst/>
        </a:lstStyle>
        <a:p>
          <a:endParaRPr lang="ru-RU"/>
        </a:p>
      </dgm:t>
    </dgm:pt>
    <dgm:pt modelId="{F158A836-9807-4BB5-96D7-55AAE48F5E54}">
      <dgm:prSet phldrT="[Text]"/>
      <dgm:spPr/>
      <dgm:t>
        <a:bodyPr/>
        <a:lstStyle>
          <a:extLst/>
        </a:lstStyle>
        <a:p>
          <a:r>
            <a:rPr lang="ru-RU"/>
            <a:t>Операции</a:t>
          </a:r>
        </a:p>
      </dgm:t>
    </dgm:pt>
    <dgm:pt modelId="{558C0938-D0E9-4B08-AF25-06F808A3FD1D}" type="parTrans" cxnId="{5DEF2495-9985-44C6-8EDA-3F14AE904248}">
      <dgm:prSet/>
      <dgm:spPr/>
      <dgm:t>
        <a:bodyPr/>
        <a:lstStyle>
          <a:extLst/>
        </a:lstStyle>
        <a:p>
          <a:endParaRPr lang="ru-RU"/>
        </a:p>
      </dgm:t>
    </dgm:pt>
    <dgm:pt modelId="{641FD4FB-DEB5-4BAD-8DE6-FF7449A706FD}" type="sibTrans" cxnId="{5DEF2495-9985-44C6-8EDA-3F14AE904248}">
      <dgm:prSet/>
      <dgm:spPr/>
      <dgm:t>
        <a:bodyPr/>
        <a:lstStyle>
          <a:extLst/>
        </a:lstStyle>
        <a:p>
          <a:endParaRPr lang="ru-RU"/>
        </a:p>
      </dgm:t>
    </dgm:pt>
    <dgm:pt modelId="{1D5437B4-AE63-4725-B3BF-757CE9D3B51A}">
      <dgm:prSet phldrT="[Text]"/>
      <dgm:spPr/>
      <dgm:t>
        <a:bodyPr/>
        <a:lstStyle>
          <a:extLst/>
        </a:lstStyle>
        <a:p>
          <a:r>
            <a:rPr lang="ru-RU"/>
            <a:t>Поддержка</a:t>
          </a:r>
        </a:p>
      </dgm:t>
    </dgm:pt>
    <dgm:pt modelId="{EE3EA5B9-D085-48DC-A4C9-23E6FD27D486}" type="parTrans" cxnId="{1890C31B-6C5A-492A-B02D-6A7C8BDE111A}">
      <dgm:prSet/>
      <dgm:spPr/>
      <dgm:t>
        <a:bodyPr/>
        <a:lstStyle>
          <a:extLst/>
        </a:lstStyle>
        <a:p>
          <a:endParaRPr lang="ru-RU"/>
        </a:p>
      </dgm:t>
    </dgm:pt>
    <dgm:pt modelId="{77151872-762C-4E0C-84E2-38FC583BA821}" type="sibTrans" cxnId="{1890C31B-6C5A-492A-B02D-6A7C8BDE111A}">
      <dgm:prSet/>
      <dgm:spPr/>
      <dgm:t>
        <a:bodyPr/>
        <a:lstStyle>
          <a:extLst/>
        </a:lstStyle>
        <a:p>
          <a:endParaRPr lang="ru-RU"/>
        </a:p>
      </dgm:t>
    </dgm:pt>
    <dgm:pt modelId="{F4DD7773-E0F0-4CA0-AE12-39FE24E2D38B}">
      <dgm:prSet phldrT="[Text]"/>
      <dgm:spPr/>
      <dgm:t>
        <a:bodyPr/>
        <a:lstStyle>
          <a:extLst/>
        </a:lstStyle>
        <a:p>
          <a:r>
            <a:rPr lang="ru-RU"/>
            <a:t>Оптимизация</a:t>
          </a:r>
        </a:p>
      </dgm:t>
    </dgm:pt>
    <dgm:pt modelId="{5EB1A185-9242-4C2E-BC90-611B22CE7796}" type="parTrans" cxnId="{71F9C174-A9A7-4C4B-82AD-F0A584F94B69}">
      <dgm:prSet/>
      <dgm:spPr/>
      <dgm:t>
        <a:bodyPr/>
        <a:lstStyle>
          <a:extLst/>
        </a:lstStyle>
        <a:p>
          <a:endParaRPr lang="ru-RU"/>
        </a:p>
      </dgm:t>
    </dgm:pt>
    <dgm:pt modelId="{BDF0DF6A-C77C-48ED-8BA1-44B4EE5AE580}" type="sibTrans" cxnId="{71F9C174-A9A7-4C4B-82AD-F0A584F94B69}">
      <dgm:prSet/>
      <dgm:spPr/>
      <dgm:t>
        <a:bodyPr/>
        <a:lstStyle>
          <a:extLst/>
        </a:lstStyle>
        <a:p>
          <a:endParaRPr lang="ru-RU"/>
        </a:p>
      </dgm:t>
    </dgm:pt>
    <dgm:pt modelId="{E7099059-3858-4031-AA26-70F1AE740B29}">
      <dgm:prSet phldrT="[Text]"/>
      <dgm:spPr/>
      <dgm:t>
        <a:bodyPr/>
        <a:lstStyle>
          <a:extLst/>
        </a:lstStyle>
        <a:p>
          <a:r>
            <a:rPr lang="ru-RU"/>
            <a:t>Изменение</a:t>
          </a:r>
        </a:p>
      </dgm:t>
    </dgm:pt>
    <dgm:pt modelId="{2AD9F856-1FCF-4306-9F3B-5565B9795A99}" type="parTrans" cxnId="{C6BE03DB-B2D6-41F0-AD77-FF31B62F1DBE}">
      <dgm:prSet/>
      <dgm:spPr/>
      <dgm:t>
        <a:bodyPr/>
        <a:lstStyle>
          <a:extLst/>
        </a:lstStyle>
        <a:p>
          <a:endParaRPr lang="ru-RU"/>
        </a:p>
      </dgm:t>
    </dgm:pt>
    <dgm:pt modelId="{05C988DA-E2F2-414D-AFF5-AF61883FBE3F}" type="sibTrans" cxnId="{C6BE03DB-B2D6-41F0-AD77-FF31B62F1DBE}">
      <dgm:prSet/>
      <dgm:spPr/>
      <dgm:t>
        <a:bodyPr/>
        <a:lstStyle>
          <a:extLst/>
        </a:lstStyle>
        <a:p>
          <a:endParaRPr lang="ru-RU"/>
        </a:p>
      </dgm:t>
    </dgm:pt>
    <dgm:pt modelId="{3D4D4D43-95D2-4C91-B240-78430E6218B9}" type="pres">
      <dgm:prSet presAssocID="{105D35E0-9A5D-4EB8-8A48-4ED52D2D6EAC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>
          <a:extLst/>
        </a:lstStyle>
        <a:p>
          <a:endParaRPr lang="ru-RU"/>
        </a:p>
      </dgm:t>
    </dgm:pt>
    <dgm:pt modelId="{71A7CAA9-318E-4CBA-B98D-2203DED9FB9C}" type="pres">
      <dgm:prSet presAssocID="{F9A846BA-06FB-46AF-80ED-5EA0073A08FA}" presName="centerShape" presStyleLbl="node0" presStyleIdx="0" presStyleCnt="1"/>
      <dgm:spPr/>
      <dgm:t>
        <a:bodyPr/>
        <a:lstStyle>
          <a:extLst/>
        </a:lstStyle>
        <a:p>
          <a:endParaRPr lang="ru-RU"/>
        </a:p>
      </dgm:t>
    </dgm:pt>
    <dgm:pt modelId="{86A79D0C-7F5D-4218-89BF-C121023B74AE}" type="pres">
      <dgm:prSet presAssocID="{F158A836-9807-4BB5-96D7-55AAE48F5E54}" presName="node" presStyleLbl="node1" presStyleIdx="0" presStyleCnt="4">
        <dgm:presLayoutVars>
          <dgm:bulletEnabled val="1"/>
        </dgm:presLayoutVars>
      </dgm:prSet>
      <dgm:spPr/>
      <dgm:t>
        <a:bodyPr/>
        <a:lstStyle>
          <a:extLst/>
        </a:lstStyle>
        <a:p>
          <a:endParaRPr lang="ru-RU"/>
        </a:p>
      </dgm:t>
    </dgm:pt>
    <dgm:pt modelId="{5C76BEFB-CE8E-4F7E-8C47-F622A6CFDEBF}" type="pres">
      <dgm:prSet presAssocID="{F158A836-9807-4BB5-96D7-55AAE48F5E54}" presName="dummy" presStyleCnt="0"/>
      <dgm:spPr/>
      <dgm:t>
        <a:bodyPr/>
        <a:lstStyle>
          <a:extLst/>
        </a:lstStyle>
        <a:p>
          <a:endParaRPr lang="ru-RU"/>
        </a:p>
      </dgm:t>
    </dgm:pt>
    <dgm:pt modelId="{7E8FCA14-6E35-4D86-8774-9DEBE17A0AD0}" type="pres">
      <dgm:prSet presAssocID="{641FD4FB-DEB5-4BAD-8DE6-FF7449A706FD}" presName="sibTrans" presStyleLbl="sibTrans2D1" presStyleIdx="0" presStyleCnt="4"/>
      <dgm:spPr/>
      <dgm:t>
        <a:bodyPr/>
        <a:lstStyle>
          <a:extLst/>
        </a:lstStyle>
        <a:p>
          <a:endParaRPr lang="ru-RU"/>
        </a:p>
      </dgm:t>
    </dgm:pt>
    <dgm:pt modelId="{D8152D92-BBFE-427B-BBE4-CDB00C1C8220}" type="pres">
      <dgm:prSet presAssocID="{1D5437B4-AE63-4725-B3BF-757CE9D3B51A}" presName="node" presStyleLbl="node1" presStyleIdx="1" presStyleCnt="4">
        <dgm:presLayoutVars>
          <dgm:bulletEnabled val="1"/>
        </dgm:presLayoutVars>
      </dgm:prSet>
      <dgm:spPr/>
      <dgm:t>
        <a:bodyPr/>
        <a:lstStyle>
          <a:extLst/>
        </a:lstStyle>
        <a:p>
          <a:endParaRPr lang="ru-RU"/>
        </a:p>
      </dgm:t>
    </dgm:pt>
    <dgm:pt modelId="{AC9C7443-8962-4A19-AB09-8A666B45BAE2}" type="pres">
      <dgm:prSet presAssocID="{1D5437B4-AE63-4725-B3BF-757CE9D3B51A}" presName="dummy" presStyleCnt="0"/>
      <dgm:spPr/>
      <dgm:t>
        <a:bodyPr/>
        <a:lstStyle>
          <a:extLst/>
        </a:lstStyle>
        <a:p>
          <a:endParaRPr lang="ru-RU"/>
        </a:p>
      </dgm:t>
    </dgm:pt>
    <dgm:pt modelId="{C2A2C01E-986B-4BE3-994F-EB2FBE9759A5}" type="pres">
      <dgm:prSet presAssocID="{77151872-762C-4E0C-84E2-38FC583BA821}" presName="sibTrans" presStyleLbl="sibTrans2D1" presStyleIdx="1" presStyleCnt="4"/>
      <dgm:spPr/>
      <dgm:t>
        <a:bodyPr/>
        <a:lstStyle>
          <a:extLst/>
        </a:lstStyle>
        <a:p>
          <a:endParaRPr lang="ru-RU"/>
        </a:p>
      </dgm:t>
    </dgm:pt>
    <dgm:pt modelId="{6996B73F-0E51-4C9A-A0AE-6248F2123DF8}" type="pres">
      <dgm:prSet presAssocID="{F4DD7773-E0F0-4CA0-AE12-39FE24E2D38B}" presName="node" presStyleLbl="node1" presStyleIdx="2" presStyleCnt="4">
        <dgm:presLayoutVars>
          <dgm:bulletEnabled val="1"/>
        </dgm:presLayoutVars>
      </dgm:prSet>
      <dgm:spPr/>
      <dgm:t>
        <a:bodyPr/>
        <a:lstStyle>
          <a:extLst/>
        </a:lstStyle>
        <a:p>
          <a:endParaRPr lang="ru-RU"/>
        </a:p>
      </dgm:t>
    </dgm:pt>
    <dgm:pt modelId="{67D23CC5-1A27-4FA3-BCC5-634AEC7B868B}" type="pres">
      <dgm:prSet presAssocID="{F4DD7773-E0F0-4CA0-AE12-39FE24E2D38B}" presName="dummy" presStyleCnt="0"/>
      <dgm:spPr/>
      <dgm:t>
        <a:bodyPr/>
        <a:lstStyle>
          <a:extLst/>
        </a:lstStyle>
        <a:p>
          <a:endParaRPr lang="ru-RU"/>
        </a:p>
      </dgm:t>
    </dgm:pt>
    <dgm:pt modelId="{FCA927B1-9AE4-4F40-8207-CA74D0D24071}" type="pres">
      <dgm:prSet presAssocID="{BDF0DF6A-C77C-48ED-8BA1-44B4EE5AE580}" presName="sibTrans" presStyleLbl="sibTrans2D1" presStyleIdx="2" presStyleCnt="4"/>
      <dgm:spPr/>
      <dgm:t>
        <a:bodyPr/>
        <a:lstStyle>
          <a:extLst/>
        </a:lstStyle>
        <a:p>
          <a:endParaRPr lang="ru-RU"/>
        </a:p>
      </dgm:t>
    </dgm:pt>
    <dgm:pt modelId="{FCCDFD5F-7039-438F-B4A9-7649B01ACAF8}" type="pres">
      <dgm:prSet presAssocID="{E7099059-3858-4031-AA26-70F1AE740B29}" presName="node" presStyleLbl="node1" presStyleIdx="3" presStyleCnt="4">
        <dgm:presLayoutVars>
          <dgm:bulletEnabled val="1"/>
        </dgm:presLayoutVars>
      </dgm:prSet>
      <dgm:spPr/>
      <dgm:t>
        <a:bodyPr/>
        <a:lstStyle>
          <a:extLst/>
        </a:lstStyle>
        <a:p>
          <a:endParaRPr lang="ru-RU"/>
        </a:p>
      </dgm:t>
    </dgm:pt>
    <dgm:pt modelId="{96B04D3E-CA34-4F0B-809E-9EAE2E97399A}" type="pres">
      <dgm:prSet presAssocID="{E7099059-3858-4031-AA26-70F1AE740B29}" presName="dummy" presStyleCnt="0"/>
      <dgm:spPr/>
      <dgm:t>
        <a:bodyPr/>
        <a:lstStyle>
          <a:extLst/>
        </a:lstStyle>
        <a:p>
          <a:endParaRPr lang="ru-RU"/>
        </a:p>
      </dgm:t>
    </dgm:pt>
    <dgm:pt modelId="{772C5452-3B19-4BA4-99E2-C91FFF1629B3}" type="pres">
      <dgm:prSet presAssocID="{05C988DA-E2F2-414D-AFF5-AF61883FBE3F}" presName="sibTrans" presStyleLbl="sibTrans2D1" presStyleIdx="3" presStyleCnt="4"/>
      <dgm:spPr/>
      <dgm:t>
        <a:bodyPr/>
        <a:lstStyle>
          <a:extLst/>
        </a:lstStyle>
        <a:p>
          <a:endParaRPr lang="ru-RU"/>
        </a:p>
      </dgm:t>
    </dgm:pt>
  </dgm:ptLst>
  <dgm:cxnLst>
    <dgm:cxn modelId="{A8436A01-8DDC-4A58-8AE3-C3E5C99FF48B}" type="presOf" srcId="{BDF0DF6A-C77C-48ED-8BA1-44B4EE5AE580}" destId="{FCA927B1-9AE4-4F40-8207-CA74D0D24071}" srcOrd="0" destOrd="0" presId="urn:microsoft.com/office/officeart/2005/8/layout/radial6#1"/>
    <dgm:cxn modelId="{E0A59ECF-A5D6-4165-81D6-37160CDE59E0}" srcId="{105D35E0-9A5D-4EB8-8A48-4ED52D2D6EAC}" destId="{F9A846BA-06FB-46AF-80ED-5EA0073A08FA}" srcOrd="0" destOrd="0" parTransId="{867140E2-327F-4343-AA77-39B40F758E20}" sibTransId="{D054D334-137E-4116-BF8C-3B5A64D95A38}"/>
    <dgm:cxn modelId="{63F8742A-0039-43EF-AB86-3D2178852261}" type="presOf" srcId="{77151872-762C-4E0C-84E2-38FC583BA821}" destId="{C2A2C01E-986B-4BE3-994F-EB2FBE9759A5}" srcOrd="0" destOrd="0" presId="urn:microsoft.com/office/officeart/2005/8/layout/radial6#1"/>
    <dgm:cxn modelId="{64690233-ECD6-42A7-9629-927DA38F32F3}" type="presOf" srcId="{E7099059-3858-4031-AA26-70F1AE740B29}" destId="{FCCDFD5F-7039-438F-B4A9-7649B01ACAF8}" srcOrd="0" destOrd="0" presId="urn:microsoft.com/office/officeart/2005/8/layout/radial6#1"/>
    <dgm:cxn modelId="{3D9ECCED-44B9-449F-A492-D06F559DC12B}" type="presOf" srcId="{641FD4FB-DEB5-4BAD-8DE6-FF7449A706FD}" destId="{7E8FCA14-6E35-4D86-8774-9DEBE17A0AD0}" srcOrd="0" destOrd="0" presId="urn:microsoft.com/office/officeart/2005/8/layout/radial6#1"/>
    <dgm:cxn modelId="{03E70040-8793-4481-AA99-5A593E5DE8B8}" type="presOf" srcId="{F4DD7773-E0F0-4CA0-AE12-39FE24E2D38B}" destId="{6996B73F-0E51-4C9A-A0AE-6248F2123DF8}" srcOrd="0" destOrd="0" presId="urn:microsoft.com/office/officeart/2005/8/layout/radial6#1"/>
    <dgm:cxn modelId="{43BD8369-C2C2-4FB2-8BEA-2FFDCFF5E0EF}" type="presOf" srcId="{F158A836-9807-4BB5-96D7-55AAE48F5E54}" destId="{86A79D0C-7F5D-4218-89BF-C121023B74AE}" srcOrd="0" destOrd="0" presId="urn:microsoft.com/office/officeart/2005/8/layout/radial6#1"/>
    <dgm:cxn modelId="{1890C31B-6C5A-492A-B02D-6A7C8BDE111A}" srcId="{F9A846BA-06FB-46AF-80ED-5EA0073A08FA}" destId="{1D5437B4-AE63-4725-B3BF-757CE9D3B51A}" srcOrd="1" destOrd="0" parTransId="{EE3EA5B9-D085-48DC-A4C9-23E6FD27D486}" sibTransId="{77151872-762C-4E0C-84E2-38FC583BA821}"/>
    <dgm:cxn modelId="{BE88EE10-E4CE-4B96-94B3-ABA6A3D2711E}" type="presOf" srcId="{105D35E0-9A5D-4EB8-8A48-4ED52D2D6EAC}" destId="{3D4D4D43-95D2-4C91-B240-78430E6218B9}" srcOrd="0" destOrd="0" presId="urn:microsoft.com/office/officeart/2005/8/layout/radial6#1"/>
    <dgm:cxn modelId="{5DEF2495-9985-44C6-8EDA-3F14AE904248}" srcId="{F9A846BA-06FB-46AF-80ED-5EA0073A08FA}" destId="{F158A836-9807-4BB5-96D7-55AAE48F5E54}" srcOrd="0" destOrd="0" parTransId="{558C0938-D0E9-4B08-AF25-06F808A3FD1D}" sibTransId="{641FD4FB-DEB5-4BAD-8DE6-FF7449A706FD}"/>
    <dgm:cxn modelId="{DEB53878-78E4-4DE9-88C6-ADD0BB8DC18F}" type="presOf" srcId="{05C988DA-E2F2-414D-AFF5-AF61883FBE3F}" destId="{772C5452-3B19-4BA4-99E2-C91FFF1629B3}" srcOrd="0" destOrd="0" presId="urn:microsoft.com/office/officeart/2005/8/layout/radial6#1"/>
    <dgm:cxn modelId="{CA1BF306-CE1A-49EB-BBD7-7D89974D88AF}" type="presOf" srcId="{F9A846BA-06FB-46AF-80ED-5EA0073A08FA}" destId="{71A7CAA9-318E-4CBA-B98D-2203DED9FB9C}" srcOrd="0" destOrd="0" presId="urn:microsoft.com/office/officeart/2005/8/layout/radial6#1"/>
    <dgm:cxn modelId="{C6BE03DB-B2D6-41F0-AD77-FF31B62F1DBE}" srcId="{F9A846BA-06FB-46AF-80ED-5EA0073A08FA}" destId="{E7099059-3858-4031-AA26-70F1AE740B29}" srcOrd="3" destOrd="0" parTransId="{2AD9F856-1FCF-4306-9F3B-5565B9795A99}" sibTransId="{05C988DA-E2F2-414D-AFF5-AF61883FBE3F}"/>
    <dgm:cxn modelId="{71F9C174-A9A7-4C4B-82AD-F0A584F94B69}" srcId="{F9A846BA-06FB-46AF-80ED-5EA0073A08FA}" destId="{F4DD7773-E0F0-4CA0-AE12-39FE24E2D38B}" srcOrd="2" destOrd="0" parTransId="{5EB1A185-9242-4C2E-BC90-611B22CE7796}" sibTransId="{BDF0DF6A-C77C-48ED-8BA1-44B4EE5AE580}"/>
    <dgm:cxn modelId="{1D279B7D-C519-48C8-A7DC-585827609D73}" type="presOf" srcId="{1D5437B4-AE63-4725-B3BF-757CE9D3B51A}" destId="{D8152D92-BBFE-427B-BBE4-CDB00C1C8220}" srcOrd="0" destOrd="0" presId="urn:microsoft.com/office/officeart/2005/8/layout/radial6#1"/>
    <dgm:cxn modelId="{9F5EDD15-5D80-4210-AAFD-47D7F85AC135}" type="presParOf" srcId="{3D4D4D43-95D2-4C91-B240-78430E6218B9}" destId="{71A7CAA9-318E-4CBA-B98D-2203DED9FB9C}" srcOrd="0" destOrd="0" presId="urn:microsoft.com/office/officeart/2005/8/layout/radial6#1"/>
    <dgm:cxn modelId="{290D8ED3-B15C-41F6-8B50-C5CB18D9E85B}" type="presParOf" srcId="{3D4D4D43-95D2-4C91-B240-78430E6218B9}" destId="{86A79D0C-7F5D-4218-89BF-C121023B74AE}" srcOrd="1" destOrd="0" presId="urn:microsoft.com/office/officeart/2005/8/layout/radial6#1"/>
    <dgm:cxn modelId="{B20E0B26-D84C-4A2B-B933-E5C9DE7E4E79}" type="presParOf" srcId="{3D4D4D43-95D2-4C91-B240-78430E6218B9}" destId="{5C76BEFB-CE8E-4F7E-8C47-F622A6CFDEBF}" srcOrd="2" destOrd="0" presId="urn:microsoft.com/office/officeart/2005/8/layout/radial6#1"/>
    <dgm:cxn modelId="{FB50C33C-AC8E-4A61-8B2D-CC5204870DA7}" type="presParOf" srcId="{3D4D4D43-95D2-4C91-B240-78430E6218B9}" destId="{7E8FCA14-6E35-4D86-8774-9DEBE17A0AD0}" srcOrd="3" destOrd="0" presId="urn:microsoft.com/office/officeart/2005/8/layout/radial6#1"/>
    <dgm:cxn modelId="{FDD24B1C-3DA7-44EC-937F-A1F0C7008279}" type="presParOf" srcId="{3D4D4D43-95D2-4C91-B240-78430E6218B9}" destId="{D8152D92-BBFE-427B-BBE4-CDB00C1C8220}" srcOrd="4" destOrd="0" presId="urn:microsoft.com/office/officeart/2005/8/layout/radial6#1"/>
    <dgm:cxn modelId="{ED29ACF5-94BC-4C63-AACB-706CB587D4EB}" type="presParOf" srcId="{3D4D4D43-95D2-4C91-B240-78430E6218B9}" destId="{AC9C7443-8962-4A19-AB09-8A666B45BAE2}" srcOrd="5" destOrd="0" presId="urn:microsoft.com/office/officeart/2005/8/layout/radial6#1"/>
    <dgm:cxn modelId="{AC48F25B-A648-4A69-8CEF-F29AFE2CFA2A}" type="presParOf" srcId="{3D4D4D43-95D2-4C91-B240-78430E6218B9}" destId="{C2A2C01E-986B-4BE3-994F-EB2FBE9759A5}" srcOrd="6" destOrd="0" presId="urn:microsoft.com/office/officeart/2005/8/layout/radial6#1"/>
    <dgm:cxn modelId="{384108EB-7221-47B8-81CE-6AA6CD1664D6}" type="presParOf" srcId="{3D4D4D43-95D2-4C91-B240-78430E6218B9}" destId="{6996B73F-0E51-4C9A-A0AE-6248F2123DF8}" srcOrd="7" destOrd="0" presId="urn:microsoft.com/office/officeart/2005/8/layout/radial6#1"/>
    <dgm:cxn modelId="{ABE93CDB-48DD-4070-96E4-7F924EFE4C84}" type="presParOf" srcId="{3D4D4D43-95D2-4C91-B240-78430E6218B9}" destId="{67D23CC5-1A27-4FA3-BCC5-634AEC7B868B}" srcOrd="8" destOrd="0" presId="urn:microsoft.com/office/officeart/2005/8/layout/radial6#1"/>
    <dgm:cxn modelId="{BB793B38-5C25-4A41-B39A-0C907D368A3B}" type="presParOf" srcId="{3D4D4D43-95D2-4C91-B240-78430E6218B9}" destId="{FCA927B1-9AE4-4F40-8207-CA74D0D24071}" srcOrd="9" destOrd="0" presId="urn:microsoft.com/office/officeart/2005/8/layout/radial6#1"/>
    <dgm:cxn modelId="{AA6ABCCD-8C50-4755-82FA-4741C1861C7A}" type="presParOf" srcId="{3D4D4D43-95D2-4C91-B240-78430E6218B9}" destId="{FCCDFD5F-7039-438F-B4A9-7649B01ACAF8}" srcOrd="10" destOrd="0" presId="urn:microsoft.com/office/officeart/2005/8/layout/radial6#1"/>
    <dgm:cxn modelId="{00FE5B19-B31A-4D24-915A-02BB96EC7FAC}" type="presParOf" srcId="{3D4D4D43-95D2-4C91-B240-78430E6218B9}" destId="{96B04D3E-CA34-4F0B-809E-9EAE2E97399A}" srcOrd="11" destOrd="0" presId="urn:microsoft.com/office/officeart/2005/8/layout/radial6#1"/>
    <dgm:cxn modelId="{13A9E2F9-63E4-46A2-8C1E-A0740C5BB527}" type="presParOf" srcId="{3D4D4D43-95D2-4C91-B240-78430E6218B9}" destId="{772C5452-3B19-4BA4-99E2-C91FFF1629B3}" srcOrd="12" destOrd="0" presId="urn:microsoft.com/office/officeart/2005/8/layout/radial6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05D35E0-9A5D-4EB8-8A48-4ED52D2D6EAC}" type="doc">
      <dgm:prSet loTypeId="urn:microsoft.com/office/officeart/2005/8/layout/hierarchy4#2" loCatId="hierarchy" qsTypeId="urn:microsoft.com/office/officeart/2005/8/quickstyle/3d5#1" qsCatId="3D" csTypeId="urn:microsoft.com/office/officeart/2005/8/colors/colorful1#2" csCatId="colorful" phldr="1"/>
      <dgm:spPr/>
      <dgm:t>
        <a:bodyPr/>
        <a:lstStyle>
          <a:extLst/>
        </a:lstStyle>
        <a:p>
          <a:endParaRPr lang="ru-RU"/>
        </a:p>
      </dgm:t>
    </dgm:pt>
    <dgm:pt modelId="{F9A846BA-06FB-46AF-80ED-5EA0073A08FA}">
      <dgm:prSet phldrT="[Text]"/>
      <dgm:spPr/>
      <dgm:t>
        <a:bodyPr/>
        <a:lstStyle>
          <a:extLst/>
        </a:lstStyle>
        <a:p>
          <a:r>
            <a:rPr lang="ru-RU"/>
            <a:t>Бизнес-процесс</a:t>
          </a:r>
        </a:p>
      </dgm:t>
    </dgm:pt>
    <dgm:pt modelId="{867140E2-327F-4343-AA77-39B40F758E20}" type="parTrans" cxnId="{E0A59ECF-A5D6-4165-81D6-37160CDE59E0}">
      <dgm:prSet/>
      <dgm:spPr/>
      <dgm:t>
        <a:bodyPr/>
        <a:lstStyle>
          <a:extLst/>
        </a:lstStyle>
        <a:p>
          <a:endParaRPr lang="ru-RU"/>
        </a:p>
      </dgm:t>
    </dgm:pt>
    <dgm:pt modelId="{D054D334-137E-4116-BF8C-3B5A64D95A38}" type="sibTrans" cxnId="{E0A59ECF-A5D6-4165-81D6-37160CDE59E0}">
      <dgm:prSet/>
      <dgm:spPr/>
      <dgm:t>
        <a:bodyPr/>
        <a:lstStyle>
          <a:extLst/>
        </a:lstStyle>
        <a:p>
          <a:endParaRPr lang="ru-RU"/>
        </a:p>
      </dgm:t>
    </dgm:pt>
    <dgm:pt modelId="{F158A836-9807-4BB5-96D7-55AAE48F5E54}">
      <dgm:prSet phldrT="[Text]"/>
      <dgm:spPr/>
      <dgm:t>
        <a:bodyPr/>
        <a:lstStyle>
          <a:extLst/>
        </a:lstStyle>
        <a:p>
          <a:r>
            <a:rPr lang="ru-RU"/>
            <a:t>Операции</a:t>
          </a:r>
        </a:p>
      </dgm:t>
    </dgm:pt>
    <dgm:pt modelId="{558C0938-D0E9-4B08-AF25-06F808A3FD1D}" type="parTrans" cxnId="{5DEF2495-9985-44C6-8EDA-3F14AE904248}">
      <dgm:prSet/>
      <dgm:spPr/>
      <dgm:t>
        <a:bodyPr/>
        <a:lstStyle>
          <a:extLst/>
        </a:lstStyle>
        <a:p>
          <a:endParaRPr lang="ru-RU"/>
        </a:p>
      </dgm:t>
    </dgm:pt>
    <dgm:pt modelId="{641FD4FB-DEB5-4BAD-8DE6-FF7449A706FD}" type="sibTrans" cxnId="{5DEF2495-9985-44C6-8EDA-3F14AE904248}">
      <dgm:prSet/>
      <dgm:spPr/>
      <dgm:t>
        <a:bodyPr/>
        <a:lstStyle>
          <a:extLst/>
        </a:lstStyle>
        <a:p>
          <a:endParaRPr lang="ru-RU"/>
        </a:p>
      </dgm:t>
    </dgm:pt>
    <dgm:pt modelId="{1D5437B4-AE63-4725-B3BF-757CE9D3B51A}">
      <dgm:prSet phldrT="[Text]"/>
      <dgm:spPr/>
      <dgm:t>
        <a:bodyPr/>
        <a:lstStyle>
          <a:extLst/>
        </a:lstStyle>
        <a:p>
          <a:r>
            <a:rPr lang="ru-RU"/>
            <a:t>Поддержка</a:t>
          </a:r>
        </a:p>
      </dgm:t>
    </dgm:pt>
    <dgm:pt modelId="{EE3EA5B9-D085-48DC-A4C9-23E6FD27D486}" type="parTrans" cxnId="{1890C31B-6C5A-492A-B02D-6A7C8BDE111A}">
      <dgm:prSet/>
      <dgm:spPr/>
      <dgm:t>
        <a:bodyPr/>
        <a:lstStyle>
          <a:extLst/>
        </a:lstStyle>
        <a:p>
          <a:endParaRPr lang="ru-RU"/>
        </a:p>
      </dgm:t>
    </dgm:pt>
    <dgm:pt modelId="{77151872-762C-4E0C-84E2-38FC583BA821}" type="sibTrans" cxnId="{1890C31B-6C5A-492A-B02D-6A7C8BDE111A}">
      <dgm:prSet/>
      <dgm:spPr/>
      <dgm:t>
        <a:bodyPr/>
        <a:lstStyle>
          <a:extLst/>
        </a:lstStyle>
        <a:p>
          <a:endParaRPr lang="ru-RU"/>
        </a:p>
      </dgm:t>
    </dgm:pt>
    <dgm:pt modelId="{F4DD7773-E0F0-4CA0-AE12-39FE24E2D38B}">
      <dgm:prSet phldrT="[Text]"/>
      <dgm:spPr/>
      <dgm:t>
        <a:bodyPr/>
        <a:lstStyle>
          <a:extLst/>
        </a:lstStyle>
        <a:p>
          <a:r>
            <a:rPr lang="ru-RU"/>
            <a:t>Оптимизация</a:t>
          </a:r>
        </a:p>
      </dgm:t>
    </dgm:pt>
    <dgm:pt modelId="{5EB1A185-9242-4C2E-BC90-611B22CE7796}" type="parTrans" cxnId="{71F9C174-A9A7-4C4B-82AD-F0A584F94B69}">
      <dgm:prSet/>
      <dgm:spPr/>
      <dgm:t>
        <a:bodyPr/>
        <a:lstStyle>
          <a:extLst/>
        </a:lstStyle>
        <a:p>
          <a:endParaRPr lang="ru-RU"/>
        </a:p>
      </dgm:t>
    </dgm:pt>
    <dgm:pt modelId="{BDF0DF6A-C77C-48ED-8BA1-44B4EE5AE580}" type="sibTrans" cxnId="{71F9C174-A9A7-4C4B-82AD-F0A584F94B69}">
      <dgm:prSet/>
      <dgm:spPr/>
      <dgm:t>
        <a:bodyPr/>
        <a:lstStyle>
          <a:extLst/>
        </a:lstStyle>
        <a:p>
          <a:endParaRPr lang="ru-RU"/>
        </a:p>
      </dgm:t>
    </dgm:pt>
    <dgm:pt modelId="{E7099059-3858-4031-AA26-70F1AE740B29}">
      <dgm:prSet phldrT="[Text]"/>
      <dgm:spPr/>
      <dgm:t>
        <a:bodyPr/>
        <a:lstStyle>
          <a:extLst/>
        </a:lstStyle>
        <a:p>
          <a:r>
            <a:rPr lang="ru-RU"/>
            <a:t>Изменение</a:t>
          </a:r>
        </a:p>
      </dgm:t>
    </dgm:pt>
    <dgm:pt modelId="{2AD9F856-1FCF-4306-9F3B-5565B9795A99}" type="parTrans" cxnId="{C6BE03DB-B2D6-41F0-AD77-FF31B62F1DBE}">
      <dgm:prSet/>
      <dgm:spPr/>
      <dgm:t>
        <a:bodyPr/>
        <a:lstStyle>
          <a:extLst/>
        </a:lstStyle>
        <a:p>
          <a:endParaRPr lang="ru-RU"/>
        </a:p>
      </dgm:t>
    </dgm:pt>
    <dgm:pt modelId="{05C988DA-E2F2-414D-AFF5-AF61883FBE3F}" type="sibTrans" cxnId="{C6BE03DB-B2D6-41F0-AD77-FF31B62F1DBE}">
      <dgm:prSet/>
      <dgm:spPr/>
      <dgm:t>
        <a:bodyPr/>
        <a:lstStyle>
          <a:extLst/>
        </a:lstStyle>
        <a:p>
          <a:endParaRPr lang="ru-RU"/>
        </a:p>
      </dgm:t>
    </dgm:pt>
    <dgm:pt modelId="{31F49077-DBE9-44A1-A1DC-E5B1FCF7A0AB}" type="pres">
      <dgm:prSet presAssocID="{105D35E0-9A5D-4EB8-8A48-4ED52D2D6EAC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>
          <a:extLst/>
        </a:lstStyle>
        <a:p>
          <a:endParaRPr lang="ru-RU"/>
        </a:p>
      </dgm:t>
    </dgm:pt>
    <dgm:pt modelId="{C18E4812-C36C-4299-A23F-F302133DE763}" type="pres">
      <dgm:prSet presAssocID="{F9A846BA-06FB-46AF-80ED-5EA0073A08FA}" presName="vertOne" presStyleCnt="0"/>
      <dgm:spPr/>
      <dgm:t>
        <a:bodyPr/>
        <a:lstStyle>
          <a:extLst/>
        </a:lstStyle>
        <a:p>
          <a:endParaRPr lang="ru-RU"/>
        </a:p>
      </dgm:t>
    </dgm:pt>
    <dgm:pt modelId="{C09C4BAB-D6A7-468D-B07E-BB5310B681B1}" type="pres">
      <dgm:prSet presAssocID="{F9A846BA-06FB-46AF-80ED-5EA0073A08FA}" presName="txOne" presStyleLbl="node0" presStyleIdx="0" presStyleCnt="1">
        <dgm:presLayoutVars>
          <dgm:chPref val="3"/>
        </dgm:presLayoutVars>
      </dgm:prSet>
      <dgm:spPr/>
      <dgm:t>
        <a:bodyPr/>
        <a:lstStyle>
          <a:extLst/>
        </a:lstStyle>
        <a:p>
          <a:endParaRPr lang="ru-RU"/>
        </a:p>
      </dgm:t>
    </dgm:pt>
    <dgm:pt modelId="{18A19349-6365-47F8-835F-0C81437E72A0}" type="pres">
      <dgm:prSet presAssocID="{F9A846BA-06FB-46AF-80ED-5EA0073A08FA}" presName="parTransOne" presStyleCnt="0"/>
      <dgm:spPr/>
      <dgm:t>
        <a:bodyPr/>
        <a:lstStyle>
          <a:extLst/>
        </a:lstStyle>
        <a:p>
          <a:endParaRPr lang="ru-RU"/>
        </a:p>
      </dgm:t>
    </dgm:pt>
    <dgm:pt modelId="{C5AC6143-59D1-4B00-BB54-9411E2A2B7A8}" type="pres">
      <dgm:prSet presAssocID="{F9A846BA-06FB-46AF-80ED-5EA0073A08FA}" presName="horzOne" presStyleCnt="0"/>
      <dgm:spPr/>
      <dgm:t>
        <a:bodyPr/>
        <a:lstStyle>
          <a:extLst/>
        </a:lstStyle>
        <a:p>
          <a:endParaRPr lang="ru-RU"/>
        </a:p>
      </dgm:t>
    </dgm:pt>
    <dgm:pt modelId="{4A9763C1-EDA1-45C9-8C0D-0D8BCFBFE4CE}" type="pres">
      <dgm:prSet presAssocID="{F158A836-9807-4BB5-96D7-55AAE48F5E54}" presName="vertTwo" presStyleCnt="0"/>
      <dgm:spPr/>
      <dgm:t>
        <a:bodyPr/>
        <a:lstStyle>
          <a:extLst/>
        </a:lstStyle>
        <a:p>
          <a:endParaRPr lang="ru-RU"/>
        </a:p>
      </dgm:t>
    </dgm:pt>
    <dgm:pt modelId="{65D17466-8AE6-4EF6-80A3-4A2D022A1AF2}" type="pres">
      <dgm:prSet presAssocID="{F158A836-9807-4BB5-96D7-55AAE48F5E54}" presName="txTwo" presStyleLbl="node2" presStyleIdx="0" presStyleCnt="4">
        <dgm:presLayoutVars>
          <dgm:chPref val="3"/>
        </dgm:presLayoutVars>
      </dgm:prSet>
      <dgm:spPr/>
      <dgm:t>
        <a:bodyPr/>
        <a:lstStyle>
          <a:extLst/>
        </a:lstStyle>
        <a:p>
          <a:endParaRPr lang="ru-RU"/>
        </a:p>
      </dgm:t>
    </dgm:pt>
    <dgm:pt modelId="{43B90D46-2F30-46ED-8AD5-00925FB7223A}" type="pres">
      <dgm:prSet presAssocID="{F158A836-9807-4BB5-96D7-55AAE48F5E54}" presName="parTransTwo" presStyleCnt="0"/>
      <dgm:spPr/>
      <dgm:t>
        <a:bodyPr/>
        <a:lstStyle>
          <a:extLst/>
        </a:lstStyle>
        <a:p>
          <a:endParaRPr lang="ru-RU"/>
        </a:p>
      </dgm:t>
    </dgm:pt>
    <dgm:pt modelId="{5265AFDA-E228-4DDC-9FDB-99B5739E8799}" type="pres">
      <dgm:prSet presAssocID="{F158A836-9807-4BB5-96D7-55AAE48F5E54}" presName="horzTwo" presStyleCnt="0"/>
      <dgm:spPr/>
      <dgm:t>
        <a:bodyPr/>
        <a:lstStyle>
          <a:extLst/>
        </a:lstStyle>
        <a:p>
          <a:endParaRPr lang="ru-RU"/>
        </a:p>
      </dgm:t>
    </dgm:pt>
    <dgm:pt modelId="{34141CC7-894D-4C91-ABB5-790C952BBCF1}" type="pres">
      <dgm:prSet presAssocID="{641FD4FB-DEB5-4BAD-8DE6-FF7449A706FD}" presName="sibSpaceTwo" presStyleCnt="0"/>
      <dgm:spPr/>
      <dgm:t>
        <a:bodyPr/>
        <a:lstStyle>
          <a:extLst/>
        </a:lstStyle>
        <a:p>
          <a:endParaRPr lang="ru-RU"/>
        </a:p>
      </dgm:t>
    </dgm:pt>
    <dgm:pt modelId="{4DBD85E0-526A-433E-AA20-844244992F90}" type="pres">
      <dgm:prSet presAssocID="{1D5437B4-AE63-4725-B3BF-757CE9D3B51A}" presName="vertTwo" presStyleCnt="0"/>
      <dgm:spPr/>
      <dgm:t>
        <a:bodyPr/>
        <a:lstStyle>
          <a:extLst/>
        </a:lstStyle>
        <a:p>
          <a:endParaRPr lang="ru-RU"/>
        </a:p>
      </dgm:t>
    </dgm:pt>
    <dgm:pt modelId="{D1C32F7D-B459-45E7-8599-1C37444288A4}" type="pres">
      <dgm:prSet presAssocID="{1D5437B4-AE63-4725-B3BF-757CE9D3B51A}" presName="txTwo" presStyleLbl="node2" presStyleIdx="1" presStyleCnt="4">
        <dgm:presLayoutVars>
          <dgm:chPref val="3"/>
        </dgm:presLayoutVars>
      </dgm:prSet>
      <dgm:spPr/>
      <dgm:t>
        <a:bodyPr/>
        <a:lstStyle>
          <a:extLst/>
        </a:lstStyle>
        <a:p>
          <a:endParaRPr lang="ru-RU"/>
        </a:p>
      </dgm:t>
    </dgm:pt>
    <dgm:pt modelId="{5D2D5C49-3FCA-409B-A2C5-D92FC98F2CAA}" type="pres">
      <dgm:prSet presAssocID="{1D5437B4-AE63-4725-B3BF-757CE9D3B51A}" presName="parTransTwo" presStyleCnt="0"/>
      <dgm:spPr/>
      <dgm:t>
        <a:bodyPr/>
        <a:lstStyle>
          <a:extLst/>
        </a:lstStyle>
        <a:p>
          <a:endParaRPr lang="ru-RU"/>
        </a:p>
      </dgm:t>
    </dgm:pt>
    <dgm:pt modelId="{626C0D09-BFC6-4CE1-B7D1-362C534ADE8D}" type="pres">
      <dgm:prSet presAssocID="{1D5437B4-AE63-4725-B3BF-757CE9D3B51A}" presName="horzTwo" presStyleCnt="0"/>
      <dgm:spPr/>
      <dgm:t>
        <a:bodyPr/>
        <a:lstStyle>
          <a:extLst/>
        </a:lstStyle>
        <a:p>
          <a:endParaRPr lang="ru-RU"/>
        </a:p>
      </dgm:t>
    </dgm:pt>
    <dgm:pt modelId="{446599AB-B680-4B28-82B7-0593C47118C8}" type="pres">
      <dgm:prSet presAssocID="{77151872-762C-4E0C-84E2-38FC583BA821}" presName="sibSpaceTwo" presStyleCnt="0"/>
      <dgm:spPr/>
      <dgm:t>
        <a:bodyPr/>
        <a:lstStyle>
          <a:extLst/>
        </a:lstStyle>
        <a:p>
          <a:endParaRPr lang="ru-RU"/>
        </a:p>
      </dgm:t>
    </dgm:pt>
    <dgm:pt modelId="{65C5EE98-B3C9-4E5C-8CBF-883A24D98EC7}" type="pres">
      <dgm:prSet presAssocID="{F4DD7773-E0F0-4CA0-AE12-39FE24E2D38B}" presName="vertTwo" presStyleCnt="0"/>
      <dgm:spPr/>
      <dgm:t>
        <a:bodyPr/>
        <a:lstStyle>
          <a:extLst/>
        </a:lstStyle>
        <a:p>
          <a:endParaRPr lang="ru-RU"/>
        </a:p>
      </dgm:t>
    </dgm:pt>
    <dgm:pt modelId="{5C53023D-DA3B-429C-A637-D4C76DD550B7}" type="pres">
      <dgm:prSet presAssocID="{F4DD7773-E0F0-4CA0-AE12-39FE24E2D38B}" presName="txTwo" presStyleLbl="node2" presStyleIdx="2" presStyleCnt="4">
        <dgm:presLayoutVars>
          <dgm:chPref val="3"/>
        </dgm:presLayoutVars>
      </dgm:prSet>
      <dgm:spPr/>
      <dgm:t>
        <a:bodyPr/>
        <a:lstStyle>
          <a:extLst/>
        </a:lstStyle>
        <a:p>
          <a:endParaRPr lang="ru-RU"/>
        </a:p>
      </dgm:t>
    </dgm:pt>
    <dgm:pt modelId="{8D10DD1F-A51D-4898-B8C6-0BEA1FF0195A}" type="pres">
      <dgm:prSet presAssocID="{F4DD7773-E0F0-4CA0-AE12-39FE24E2D38B}" presName="parTransTwo" presStyleCnt="0"/>
      <dgm:spPr/>
      <dgm:t>
        <a:bodyPr/>
        <a:lstStyle>
          <a:extLst/>
        </a:lstStyle>
        <a:p>
          <a:endParaRPr lang="ru-RU"/>
        </a:p>
      </dgm:t>
    </dgm:pt>
    <dgm:pt modelId="{58BE194D-6F64-4005-9BF5-B80B19E05BEF}" type="pres">
      <dgm:prSet presAssocID="{F4DD7773-E0F0-4CA0-AE12-39FE24E2D38B}" presName="horzTwo" presStyleCnt="0"/>
      <dgm:spPr/>
      <dgm:t>
        <a:bodyPr/>
        <a:lstStyle>
          <a:extLst/>
        </a:lstStyle>
        <a:p>
          <a:endParaRPr lang="ru-RU"/>
        </a:p>
      </dgm:t>
    </dgm:pt>
    <dgm:pt modelId="{D7003DC4-A656-4909-B2FF-FAA6419ACEC7}" type="pres">
      <dgm:prSet presAssocID="{BDF0DF6A-C77C-48ED-8BA1-44B4EE5AE580}" presName="sibSpaceTwo" presStyleCnt="0"/>
      <dgm:spPr/>
      <dgm:t>
        <a:bodyPr/>
        <a:lstStyle>
          <a:extLst/>
        </a:lstStyle>
        <a:p>
          <a:endParaRPr lang="ru-RU"/>
        </a:p>
      </dgm:t>
    </dgm:pt>
    <dgm:pt modelId="{12A9463C-744C-4DE4-8E88-C6444D940494}" type="pres">
      <dgm:prSet presAssocID="{E7099059-3858-4031-AA26-70F1AE740B29}" presName="vertTwo" presStyleCnt="0"/>
      <dgm:spPr/>
      <dgm:t>
        <a:bodyPr/>
        <a:lstStyle>
          <a:extLst/>
        </a:lstStyle>
        <a:p>
          <a:endParaRPr lang="ru-RU"/>
        </a:p>
      </dgm:t>
    </dgm:pt>
    <dgm:pt modelId="{71888359-F0DC-489E-B35A-9F5289C4BFFD}" type="pres">
      <dgm:prSet presAssocID="{E7099059-3858-4031-AA26-70F1AE740B29}" presName="txTwo" presStyleLbl="node2" presStyleIdx="3" presStyleCnt="4">
        <dgm:presLayoutVars>
          <dgm:chPref val="3"/>
        </dgm:presLayoutVars>
      </dgm:prSet>
      <dgm:spPr/>
      <dgm:t>
        <a:bodyPr/>
        <a:lstStyle>
          <a:extLst/>
        </a:lstStyle>
        <a:p>
          <a:endParaRPr lang="ru-RU"/>
        </a:p>
      </dgm:t>
    </dgm:pt>
    <dgm:pt modelId="{4D76A402-D8DD-43C1-A7CD-A27840BCC8B9}" type="pres">
      <dgm:prSet presAssocID="{E7099059-3858-4031-AA26-70F1AE740B29}" presName="parTransTwo" presStyleCnt="0"/>
      <dgm:spPr/>
      <dgm:t>
        <a:bodyPr/>
        <a:lstStyle>
          <a:extLst/>
        </a:lstStyle>
        <a:p>
          <a:endParaRPr lang="ru-RU"/>
        </a:p>
      </dgm:t>
    </dgm:pt>
    <dgm:pt modelId="{856176A2-0199-4FA6-AC46-6B8D767AB282}" type="pres">
      <dgm:prSet presAssocID="{E7099059-3858-4031-AA26-70F1AE740B29}" presName="horzTwo" presStyleCnt="0"/>
      <dgm:spPr/>
      <dgm:t>
        <a:bodyPr/>
        <a:lstStyle>
          <a:extLst/>
        </a:lstStyle>
        <a:p>
          <a:endParaRPr lang="ru-RU"/>
        </a:p>
      </dgm:t>
    </dgm:pt>
  </dgm:ptLst>
  <dgm:cxnLst>
    <dgm:cxn modelId="{E0A59ECF-A5D6-4165-81D6-37160CDE59E0}" srcId="{105D35E0-9A5D-4EB8-8A48-4ED52D2D6EAC}" destId="{F9A846BA-06FB-46AF-80ED-5EA0073A08FA}" srcOrd="0" destOrd="0" parTransId="{867140E2-327F-4343-AA77-39B40F758E20}" sibTransId="{D054D334-137E-4116-BF8C-3B5A64D95A38}"/>
    <dgm:cxn modelId="{7DADF4A3-01CF-44AB-B22D-12966F7A757F}" type="presOf" srcId="{E7099059-3858-4031-AA26-70F1AE740B29}" destId="{71888359-F0DC-489E-B35A-9F5289C4BFFD}" srcOrd="0" destOrd="0" presId="urn:microsoft.com/office/officeart/2005/8/layout/hierarchy4#2"/>
    <dgm:cxn modelId="{180DAC74-716C-4B91-927A-EB59F07C3D47}" type="presOf" srcId="{F9A846BA-06FB-46AF-80ED-5EA0073A08FA}" destId="{C09C4BAB-D6A7-468D-B07E-BB5310B681B1}" srcOrd="0" destOrd="0" presId="urn:microsoft.com/office/officeart/2005/8/layout/hierarchy4#2"/>
    <dgm:cxn modelId="{1890C31B-6C5A-492A-B02D-6A7C8BDE111A}" srcId="{F9A846BA-06FB-46AF-80ED-5EA0073A08FA}" destId="{1D5437B4-AE63-4725-B3BF-757CE9D3B51A}" srcOrd="1" destOrd="0" parTransId="{EE3EA5B9-D085-48DC-A4C9-23E6FD27D486}" sibTransId="{77151872-762C-4E0C-84E2-38FC583BA821}"/>
    <dgm:cxn modelId="{4CF0A864-B5D8-42BA-9101-F66B8F6945DD}" type="presOf" srcId="{1D5437B4-AE63-4725-B3BF-757CE9D3B51A}" destId="{D1C32F7D-B459-45E7-8599-1C37444288A4}" srcOrd="0" destOrd="0" presId="urn:microsoft.com/office/officeart/2005/8/layout/hierarchy4#2"/>
    <dgm:cxn modelId="{5DEF2495-9985-44C6-8EDA-3F14AE904248}" srcId="{F9A846BA-06FB-46AF-80ED-5EA0073A08FA}" destId="{F158A836-9807-4BB5-96D7-55AAE48F5E54}" srcOrd="0" destOrd="0" parTransId="{558C0938-D0E9-4B08-AF25-06F808A3FD1D}" sibTransId="{641FD4FB-DEB5-4BAD-8DE6-FF7449A706FD}"/>
    <dgm:cxn modelId="{29E6389A-95A4-4601-AAE6-0D1F2035B251}" type="presOf" srcId="{105D35E0-9A5D-4EB8-8A48-4ED52D2D6EAC}" destId="{31F49077-DBE9-44A1-A1DC-E5B1FCF7A0AB}" srcOrd="0" destOrd="0" presId="urn:microsoft.com/office/officeart/2005/8/layout/hierarchy4#2"/>
    <dgm:cxn modelId="{C6BE03DB-B2D6-41F0-AD77-FF31B62F1DBE}" srcId="{F9A846BA-06FB-46AF-80ED-5EA0073A08FA}" destId="{E7099059-3858-4031-AA26-70F1AE740B29}" srcOrd="3" destOrd="0" parTransId="{2AD9F856-1FCF-4306-9F3B-5565B9795A99}" sibTransId="{05C988DA-E2F2-414D-AFF5-AF61883FBE3F}"/>
    <dgm:cxn modelId="{71F9C174-A9A7-4C4B-82AD-F0A584F94B69}" srcId="{F9A846BA-06FB-46AF-80ED-5EA0073A08FA}" destId="{F4DD7773-E0F0-4CA0-AE12-39FE24E2D38B}" srcOrd="2" destOrd="0" parTransId="{5EB1A185-9242-4C2E-BC90-611B22CE7796}" sibTransId="{BDF0DF6A-C77C-48ED-8BA1-44B4EE5AE580}"/>
    <dgm:cxn modelId="{77ECA4F6-222A-4392-9631-810129090796}" type="presOf" srcId="{F158A836-9807-4BB5-96D7-55AAE48F5E54}" destId="{65D17466-8AE6-4EF6-80A3-4A2D022A1AF2}" srcOrd="0" destOrd="0" presId="urn:microsoft.com/office/officeart/2005/8/layout/hierarchy4#2"/>
    <dgm:cxn modelId="{F0D93C89-B981-4EC7-A158-B41F12973EF1}" type="presOf" srcId="{F4DD7773-E0F0-4CA0-AE12-39FE24E2D38B}" destId="{5C53023D-DA3B-429C-A637-D4C76DD550B7}" srcOrd="0" destOrd="0" presId="urn:microsoft.com/office/officeart/2005/8/layout/hierarchy4#2"/>
    <dgm:cxn modelId="{6E5FF87A-EF21-4C6F-973C-4194F1A84FC1}" type="presParOf" srcId="{31F49077-DBE9-44A1-A1DC-E5B1FCF7A0AB}" destId="{C18E4812-C36C-4299-A23F-F302133DE763}" srcOrd="0" destOrd="0" presId="urn:microsoft.com/office/officeart/2005/8/layout/hierarchy4#2"/>
    <dgm:cxn modelId="{9FF011B4-BE67-4925-835E-2F8D1C1ED733}" type="presParOf" srcId="{C18E4812-C36C-4299-A23F-F302133DE763}" destId="{C09C4BAB-D6A7-468D-B07E-BB5310B681B1}" srcOrd="0" destOrd="0" presId="urn:microsoft.com/office/officeart/2005/8/layout/hierarchy4#2"/>
    <dgm:cxn modelId="{AC0D0812-CB6B-4A67-B4E7-D96496C7D9CC}" type="presParOf" srcId="{C18E4812-C36C-4299-A23F-F302133DE763}" destId="{18A19349-6365-47F8-835F-0C81437E72A0}" srcOrd="1" destOrd="0" presId="urn:microsoft.com/office/officeart/2005/8/layout/hierarchy4#2"/>
    <dgm:cxn modelId="{C0BA2F4A-470D-4EFC-9780-18BE46D59070}" type="presParOf" srcId="{C18E4812-C36C-4299-A23F-F302133DE763}" destId="{C5AC6143-59D1-4B00-BB54-9411E2A2B7A8}" srcOrd="2" destOrd="0" presId="urn:microsoft.com/office/officeart/2005/8/layout/hierarchy4#2"/>
    <dgm:cxn modelId="{6ED225B3-B8BE-45E7-80BE-93729EED8A23}" type="presParOf" srcId="{C5AC6143-59D1-4B00-BB54-9411E2A2B7A8}" destId="{4A9763C1-EDA1-45C9-8C0D-0D8BCFBFE4CE}" srcOrd="0" destOrd="0" presId="urn:microsoft.com/office/officeart/2005/8/layout/hierarchy4#2"/>
    <dgm:cxn modelId="{450595F5-D4DC-4058-B727-CD0E3956EDAC}" type="presParOf" srcId="{4A9763C1-EDA1-45C9-8C0D-0D8BCFBFE4CE}" destId="{65D17466-8AE6-4EF6-80A3-4A2D022A1AF2}" srcOrd="0" destOrd="0" presId="urn:microsoft.com/office/officeart/2005/8/layout/hierarchy4#2"/>
    <dgm:cxn modelId="{38CD89B1-83FF-4663-A14A-2A4C52E5B64D}" type="presParOf" srcId="{4A9763C1-EDA1-45C9-8C0D-0D8BCFBFE4CE}" destId="{43B90D46-2F30-46ED-8AD5-00925FB7223A}" srcOrd="1" destOrd="0" presId="urn:microsoft.com/office/officeart/2005/8/layout/hierarchy4#2"/>
    <dgm:cxn modelId="{27B99D7E-4548-4DEB-909F-344F804FC9D8}" type="presParOf" srcId="{4A9763C1-EDA1-45C9-8C0D-0D8BCFBFE4CE}" destId="{5265AFDA-E228-4DDC-9FDB-99B5739E8799}" srcOrd="2" destOrd="0" presId="urn:microsoft.com/office/officeart/2005/8/layout/hierarchy4#2"/>
    <dgm:cxn modelId="{EF38F944-8C9F-4954-BB72-7F867490F0B3}" type="presParOf" srcId="{C5AC6143-59D1-4B00-BB54-9411E2A2B7A8}" destId="{34141CC7-894D-4C91-ABB5-790C952BBCF1}" srcOrd="1" destOrd="0" presId="urn:microsoft.com/office/officeart/2005/8/layout/hierarchy4#2"/>
    <dgm:cxn modelId="{3784D0A2-8710-4959-AA26-D018E401D58C}" type="presParOf" srcId="{C5AC6143-59D1-4B00-BB54-9411E2A2B7A8}" destId="{4DBD85E0-526A-433E-AA20-844244992F90}" srcOrd="2" destOrd="0" presId="urn:microsoft.com/office/officeart/2005/8/layout/hierarchy4#2"/>
    <dgm:cxn modelId="{AE638A02-8094-4149-9179-1045F88C748E}" type="presParOf" srcId="{4DBD85E0-526A-433E-AA20-844244992F90}" destId="{D1C32F7D-B459-45E7-8599-1C37444288A4}" srcOrd="0" destOrd="0" presId="urn:microsoft.com/office/officeart/2005/8/layout/hierarchy4#2"/>
    <dgm:cxn modelId="{20A13AAD-F9A6-4E8B-ADB9-CCBB6E16B5C7}" type="presParOf" srcId="{4DBD85E0-526A-433E-AA20-844244992F90}" destId="{5D2D5C49-3FCA-409B-A2C5-D92FC98F2CAA}" srcOrd="1" destOrd="0" presId="urn:microsoft.com/office/officeart/2005/8/layout/hierarchy4#2"/>
    <dgm:cxn modelId="{EAA06C8F-EDE7-4BFB-87A2-5961BDD3F696}" type="presParOf" srcId="{4DBD85E0-526A-433E-AA20-844244992F90}" destId="{626C0D09-BFC6-4CE1-B7D1-362C534ADE8D}" srcOrd="2" destOrd="0" presId="urn:microsoft.com/office/officeart/2005/8/layout/hierarchy4#2"/>
    <dgm:cxn modelId="{F9115974-EE6D-4AC2-BD32-6C93ED3418E5}" type="presParOf" srcId="{C5AC6143-59D1-4B00-BB54-9411E2A2B7A8}" destId="{446599AB-B680-4B28-82B7-0593C47118C8}" srcOrd="3" destOrd="0" presId="urn:microsoft.com/office/officeart/2005/8/layout/hierarchy4#2"/>
    <dgm:cxn modelId="{53233DDF-6171-4BBA-8DFF-16F34E3716C7}" type="presParOf" srcId="{C5AC6143-59D1-4B00-BB54-9411E2A2B7A8}" destId="{65C5EE98-B3C9-4E5C-8CBF-883A24D98EC7}" srcOrd="4" destOrd="0" presId="urn:microsoft.com/office/officeart/2005/8/layout/hierarchy4#2"/>
    <dgm:cxn modelId="{F0EDF3FA-A321-4EF3-BAAD-134579E2D43A}" type="presParOf" srcId="{65C5EE98-B3C9-4E5C-8CBF-883A24D98EC7}" destId="{5C53023D-DA3B-429C-A637-D4C76DD550B7}" srcOrd="0" destOrd="0" presId="urn:microsoft.com/office/officeart/2005/8/layout/hierarchy4#2"/>
    <dgm:cxn modelId="{D05A455C-0951-42B1-89C0-E453166528D3}" type="presParOf" srcId="{65C5EE98-B3C9-4E5C-8CBF-883A24D98EC7}" destId="{8D10DD1F-A51D-4898-B8C6-0BEA1FF0195A}" srcOrd="1" destOrd="0" presId="urn:microsoft.com/office/officeart/2005/8/layout/hierarchy4#2"/>
    <dgm:cxn modelId="{E03824CE-8E66-4F15-AA15-BDF9F25A9865}" type="presParOf" srcId="{65C5EE98-B3C9-4E5C-8CBF-883A24D98EC7}" destId="{58BE194D-6F64-4005-9BF5-B80B19E05BEF}" srcOrd="2" destOrd="0" presId="urn:microsoft.com/office/officeart/2005/8/layout/hierarchy4#2"/>
    <dgm:cxn modelId="{D40EB434-6C38-4AA0-9B40-BA305AE0C07C}" type="presParOf" srcId="{C5AC6143-59D1-4B00-BB54-9411E2A2B7A8}" destId="{D7003DC4-A656-4909-B2FF-FAA6419ACEC7}" srcOrd="5" destOrd="0" presId="urn:microsoft.com/office/officeart/2005/8/layout/hierarchy4#2"/>
    <dgm:cxn modelId="{A80C1538-E05C-41DA-B046-76ABDC68A714}" type="presParOf" srcId="{C5AC6143-59D1-4B00-BB54-9411E2A2B7A8}" destId="{12A9463C-744C-4DE4-8E88-C6444D940494}" srcOrd="6" destOrd="0" presId="urn:microsoft.com/office/officeart/2005/8/layout/hierarchy4#2"/>
    <dgm:cxn modelId="{8BE0C5ED-7405-4FAC-BB29-761F084712C1}" type="presParOf" srcId="{12A9463C-744C-4DE4-8E88-C6444D940494}" destId="{71888359-F0DC-489E-B35A-9F5289C4BFFD}" srcOrd="0" destOrd="0" presId="urn:microsoft.com/office/officeart/2005/8/layout/hierarchy4#2"/>
    <dgm:cxn modelId="{3C14A752-CB66-4049-A241-F473D96D64BF}" type="presParOf" srcId="{12A9463C-744C-4DE4-8E88-C6444D940494}" destId="{4D76A402-D8DD-43C1-A7CD-A27840BCC8B9}" srcOrd="1" destOrd="0" presId="urn:microsoft.com/office/officeart/2005/8/layout/hierarchy4#2"/>
    <dgm:cxn modelId="{C4C5EB46-2279-4376-A887-D1CF26B156B2}" type="presParOf" srcId="{12A9463C-744C-4DE4-8E88-C6444D940494}" destId="{856176A2-0199-4FA6-AC46-6B8D767AB282}" srcOrd="2" destOrd="0" presId="urn:microsoft.com/office/officeart/2005/8/layout/hierarchy4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#1" minVer="12.0">
  <dgm:title val=""/>
  <dgm:desc val=""/>
  <dgm:catLst>
    <dgm:cat type="list" pri="4000"/>
  </dgm:catLst>
  <dgm:sampData>
    <dgm:dataModel>
      <dgm:ptLst>
        <dgm:pt modelId="0" type="doc">
          <dgm:prSet phldr="1"/>
        </dgm:pt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100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2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presOf/>
        <dgm:constrLst/>
        <dgm:ruleLst/>
      </dgm:layoutNode>
      <dgm:layoutNode name="childText" styleLbl="align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presOf/>
          <dgm:shape xmlns:r="http://schemas.openxmlformats.org/officeDocument/2006/relationships" r:blip="">
            <dgm:adjLst/>
          </dgm:shape>
          <dgm:constr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#1" minVer="12.0">
  <dgm:title val=""/>
  <dgm:desc val=""/>
  <dgm:catLst>
    <dgm:cat type="cycle" pri="9000"/>
    <dgm:cat type="relationship" pri="21000"/>
  </dgm:catLst>
  <dgm:sampData>
    <dgm:dataModel>
      <dgm:ptLst>
        <dgm:pt modelId="0" type="doc">
          <dgm:prSet phldr="1"/>
        </dgm:pt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100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100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100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 fact="-1"/>
              <dgm:constr type="h" for="ch" forName="singleconn" refType="w" refFor="ch" refForName="oneComp" fact="0.24"/>
              <dgm:constr type="diam" for="ch" refType="diam" op="equ" fact="-1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100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constrLst>
          <dgm:constr type="w" val="1"/>
          <dgm:constr type="h" refType="w"/>
          <dgm:constr type="lMarg"/>
          <dgm:constr type="rMarg"/>
          <dgm:constr type="tMarg"/>
          <dgm:constr type="bMarg"/>
        </dgm:constrLst>
        <dgm:ruleLst>
          <dgm:rule type="primFontSz" val="2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/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</dgm:constrLst>
                <dgm:ruleLst>
                  <dgm:rule type="primFontSz" val="2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constrLst>
                  <dgm:constr type="h" refType="w"/>
                </dgm:constrLst>
                <dgm:presOf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constrLst>
                    <dgm:constr type="begPad"/>
                    <dgm:constr type="endPad"/>
                  </dgm:constrLst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</dgm:constrLst>
                  <dgm:ruleLst>
                    <dgm:rule type="primFontSz" val="2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constrLst>
                  <dgm:constr type="h" refType="w"/>
                </dgm:constrLst>
                <dgm:presOf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constrLst>
                  <dgm:constr type="h" refType="w"/>
                </dgm:constrLst>
                <dgm:presOf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constrLst>
                  <dgm:constr type="h" refType="w"/>
                </dgm:constrLst>
                <dgm:presOf/>
              </dgm:layoutNode>
              <dgm:forEach name="sibTransForEach1" axis="followSib" ptType="sibTrans" hideLastTrans="0" cnt="1">
                <dgm:layoutNode name="singleconn" styleLbl="sibTrans2D1">
                  <dgm:choose name="Name25">
                    <dgm:if name="Name26" func="var" arg="dir" op="equ" val="norm">
                      <dgm:alg type="conn">
                        <dgm:param type="connRout" val="longCurve"/>
                        <dgm:param type="begPts" val="bCtr"/>
                        <dgm:param type="endPts" val="tCtr"/>
                        <dgm:param type="begSty" val="noArr"/>
                        <dgm:param type="endSty" val="noArr"/>
                        <dgm:param type="srcNode" val="dummyConnPt"/>
                        <dgm:param type="dstNode" val="dummyConnPt"/>
                      </dgm:alg>
                      <dgm:shape xmlns:r="http://schemas.openxmlformats.org/officeDocument/2006/relationships" type="conn" r:blip="" zOrderOff="-999">
                        <dgm:adjLst/>
                      </dgm:shape>
                      <dgm:constrLst>
                        <dgm:constr type="begPad"/>
                        <dgm:constr type="endPad"/>
                      </dgm:constrLst>
                    </dgm:if>
                    <dgm:else name="Name27">
                      <dgm:alg type="conn">
                        <dgm:param type="connRout" val="longCurve"/>
                        <dgm:param type="begPts" val="bCtr"/>
                        <dgm:param type="endPts" val="tCtr"/>
                        <dgm:param type="begSty" val="noArr"/>
                        <dgm:param type="endSty" val="noArr"/>
                        <dgm:param type="srcNode" val="dummyConnPt"/>
                        <dgm:param type="dstNode" val="dummyConnPt"/>
                      </dgm:alg>
                      <dgm:shape xmlns:r="http://schemas.openxmlformats.org/officeDocument/2006/relationships" type="conn" r:blip="" zOrderOff="-999">
                        <dgm:adjLst/>
                      </dgm:shape>
                      <dgm:constrLst>
                        <dgm:constr type="begPad"/>
                        <dgm:constr type="endPad"/>
                      </dgm:constrLst>
                    </dgm:else>
                  </dgm:choose>
                </dgm:layoutNode>
              </dgm:forEach>
            </dgm:if>
            <dgm:else name="Name28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#2" minVer="12.0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h" for="des" ptType="node" op="equ"/>
      <dgm:constr type="primFontSz" for="des" forName="txOne" val="100"/>
      <dgm:constr type="primFontSz" for="des" forName="txTwo" val="100"/>
      <dgm:constr type="primFontSz" for="des" forName="txTwo" refType="primFontSz" refFor="des" refForName="txOne" op="lte"/>
      <dgm:constr type="primFontSz" for="des" forName="txThree" val="100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100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horzOne" refType="w"/>
          <dgm:constr type="w" for="ch" forName="txOne" refType="w" refFor="ch" refForName="horzOne" op="equ"/>
          <dgm:constr type="h" for="ch" forName="txOne" refType="w" refFor="ch" refForName="txOne" fact="0.56"/>
          <dgm:constr type="userH" for="des" ptType="node" refType="h" refFor="ch" refForName="txOne" op="equ"/>
        </dgm:constrLst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2" fact="NaN" max="NaN"/>
          </dgm:ruleLst>
        </dgm:layoutNode>
        <dgm:layoutNode name="parTransOne">
          <dgm:alg type="sp"/>
          <dgm:shape xmlns:r="http://schemas.openxmlformats.org/officeDocument/2006/relationships" r:blip="">
            <dgm:adjLst/>
          </dgm:shape>
          <dgm:presOf/>
          <dgm:constrLst/>
        </dgm:layoutNode>
        <dgm:layoutNode name="horzOne">
          <dgm:choose name="Name5">
            <dgm:if name="Name6" func="var" arg="dir" op="equ" val="norm">
              <dgm:alg type="lin">
                <dgm:param type="linDir" val="fromL"/>
                <dgm:param type="nodeVertAlign" val="t"/>
              </dgm:alg>
            </dgm:if>
            <dgm:else name="Name7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vertTwo" refType="w"/>
          </dgm:constrLst>
          <dgm:forEach name="Name8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horzTwo" refType="w"/>
                <dgm:constr type="w" for="ch" forName="txTwo" refType="w" refFor="ch" refForName="horzTwo" op="equ"/>
              </dgm:constrLst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2" fact="NaN" max="NaN"/>
                </dgm:ruleLst>
              </dgm:layoutNode>
              <dgm:layoutNode name="parTransTwo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  <dgm:layoutNode name="horzTwo">
                <dgm:choose name="Name9">
                  <dgm:if name="Name10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1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vertThree" refType="w"/>
                </dgm:constrLst>
                <dgm:forEach name="Name12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horzThree" refType="w"/>
                      <dgm:constr type="w" for="ch" forName="txThree" refType="w" refFor="ch" refForName="horzThree" op="equ"/>
                    </dgm:constrLst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2" fact="NaN" max="NaN"/>
                      </dgm:ruleLst>
                    </dgm:layoutNode>
                    <dgm:layoutNode name="parTransThree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</dgm:layoutNode>
                    <dgm:layoutNode name="horzThree">
                      <dgm:choose name="Name13">
                        <dgm:if name="Name14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15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vertFour" refType="w"/>
                      </dgm:constr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horzFour" refType="w" op="equ"/>
                            <dgm:constr type="w" for="ch" forName="txFour" refType="w" refFor="ch" refForName="horzFour" op="equ"/>
                          </dgm:constrLst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2" fact="NaN" max="NaN"/>
                            </dgm:ruleLst>
                          </dgm:layoutNode>
                          <dgm:layoutNode name="parTransFour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</dgm:layoutNode>
                          <dgm:layoutNode name="horzFour">
                            <dgm:choose name="Name16">
                              <dgm:if name="Name17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18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vertFour" refType="w"/>
                            </dgm:constrLst>
                            <dgm:forEach name="Name19" ref="repeat"/>
                          </dgm:layoutNode>
                        </dgm:layoutNode>
                        <dgm:choose name="Name20">
                          <dgm:if name="Name21" axis="self" ptType="node" func="revPos" op="gte" val="2">
                            <dgm:forEach name="Name22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>
                                  <dgm:constr type="w" val="15"/>
                                </dgm:constrLst>
                              </dgm:layoutNode>
                            </dgm:forEach>
                          </dgm:if>
                          <dgm:else name="Name23"/>
                        </dgm:choose>
                      </dgm:forEach>
                    </dgm:layoutNode>
                  </dgm:layoutNode>
                  <dgm:choose name="Name24">
                    <dgm:if name="Name25" axis="self" ptType="node" func="revPos" op="gte" val="2">
                      <dgm:forEach name="Name26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val="15"/>
                          </dgm:constrLst>
                        </dgm:layoutNode>
                      </dgm:forEach>
                    </dgm:if>
                    <dgm:else name="Name27"/>
                  </dgm:choose>
                </dgm:forEach>
              </dgm:layoutNode>
            </dgm:layoutNode>
            <dgm:choose name="Name28">
              <dgm:if name="Name29" axis="self" ptType="node" func="revPos" op="gte" val="2">
                <dgm:forEach name="Name30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val="15"/>
                    </dgm:constrLst>
                  </dgm:layoutNode>
                </dgm:forEach>
              </dgm:if>
              <dgm:else name="Name31"/>
            </dgm:choose>
          </dgm:forEach>
        </dgm:layoutNode>
      </dgm:layoutNode>
      <dgm:choose name="Name32">
        <dgm:if name="Name33" axis="self" ptType="node" func="revPos" op="gte" val="2">
          <dgm:forEach name="Name34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>
                <dgm:constr type="w" val="15"/>
              </dgm:constrLst>
            </dgm:layoutNode>
          </dgm:forEach>
        </dgm:if>
        <dgm:else name="Name35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#1">
  <dgm:title val="Simple 2"/>
  <dgm:desc val="Simple 2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#2">
  <dgm:title val="Simple 2"/>
  <dgm:desc val="Simple 2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5#1">
  <dgm:title val="3-D Style 5"/>
  <dgm:desc val="3-D Style 5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latinLnBrk="0">
              <a:defRPr lang="ru-RU" sz="1200"/>
            </a:lvl1pPr>
            <a:extLst/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latinLnBrk="0">
              <a:defRPr lang="ru-RU" sz="1200"/>
            </a:lvl1pPr>
            <a:extLst/>
          </a:lstStyle>
          <a:p>
            <a:fld id="{C238408C-6839-46EE-8131-EDA75C487F2E}" type="datetimeFigureOut">
              <a:rPr lang="ru-RU"/>
              <a:pPr/>
              <a:t>04.04.2023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>
            <a:extLst/>
          </a:lstStyle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latinLnBrk="0">
              <a:defRPr lang="ru-RU" sz="1200"/>
            </a:lvl1pPr>
            <a:extLst/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latinLnBrk="0">
              <a:defRPr lang="ru-RU" sz="1200"/>
            </a:lvl1pPr>
            <a:extLst/>
          </a:lstStyle>
          <a:p>
            <a:fld id="{87D77045-401A-4D5E-BFE3-54C21A8A6634}" type="slidenum">
              <a:rPr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622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9467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ru-RU" smtClean="0"/>
              <a:pPr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344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899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957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817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2923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818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2549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9153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01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43653DA-8BF4-4869-96FE-9BCF43372D46}" type="datetimeFigureOut">
              <a:rPr lang="ru-RU" smtClean="0"/>
              <a:pPr/>
              <a:t>04.04.2023</a:t>
            </a:fld>
            <a:endParaRPr kumimoji="0"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AC53DF-4216-466D-99A7-94400E6C2A25}" type="slidenum">
              <a:rPr lang="ru-RU" smtClean="0"/>
              <a:pPr/>
              <a:t>‹#›</a:t>
            </a:fld>
            <a:endParaRPr kumimoji="0"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Прямоугольник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56" name="Прямоугольник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Прямоугольник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Прямоугольник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Прямоугольник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D3816DF-213E-421B-92D3-C068DBB023D6}" type="datetimeFigureOut">
              <a:rPr kumimoji="0" lang="ru-RU" smtClean="0">
                <a:solidFill>
                  <a:schemeClr val="tx2"/>
                </a:solidFill>
              </a:rPr>
              <a:pPr/>
              <a:t>04.04.2023</a:t>
            </a:fld>
            <a:endParaRPr kumimoji="0" lang="ru-RU" sz="1100">
              <a:solidFill>
                <a:schemeClr val="tx2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/>
            <a:endParaRPr kumimoji="0" lang="ru-RU" sz="1100">
              <a:solidFill>
                <a:schemeClr val="tx2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/>
            <a:fld id="{72AC53DF-4216-466D-99A7-94400E6C2A25}" type="slidenum">
              <a:rPr kumimoji="0" lang="ru-RU" sz="1200" smtClean="0">
                <a:solidFill>
                  <a:schemeClr val="tx2"/>
                </a:solidFill>
              </a:rPr>
              <a:pPr algn="l"/>
              <a:t>‹#›</a:t>
            </a:fld>
            <a:endParaRPr kumimoji="0" lang="ru-RU" sz="120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D3816DF-213E-421B-92D3-C068DBB023D6}" type="datetimeFigureOut">
              <a:rPr kumimoji="0" lang="ru-RU" smtClean="0">
                <a:solidFill>
                  <a:schemeClr val="tx2"/>
                </a:solidFill>
              </a:rPr>
              <a:pPr/>
              <a:t>04.04.2023</a:t>
            </a:fld>
            <a:endParaRPr kumimoji="0" lang="ru-RU" sz="1100">
              <a:solidFill>
                <a:schemeClr val="tx2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/>
            <a:endParaRPr kumimoji="0" lang="ru-RU" sz="1100">
              <a:solidFill>
                <a:schemeClr val="tx2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/>
            <a:fld id="{72AC53DF-4216-466D-99A7-94400E6C2A25}" type="slidenum">
              <a:rPr kumimoji="0" lang="ru-RU" sz="1200" smtClean="0">
                <a:solidFill>
                  <a:schemeClr val="tx2"/>
                </a:solidFill>
              </a:rPr>
              <a:pPr algn="l"/>
              <a:t>‹#›</a:t>
            </a:fld>
            <a:endParaRPr kumimoji="0" lang="ru-RU" sz="120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7129108-AC8D-4212-9283-60D9E99BF07A}" type="datetimeFigureOut">
              <a:rPr lang="ru-RU" smtClean="0"/>
              <a:pPr/>
              <a:t>04.04.2023</a:t>
            </a:fld>
            <a:endParaRPr kumimoji="0"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ru-RU" smtClean="0"/>
              <a:pPr/>
              <a:t>‹#›</a:t>
            </a:fld>
            <a:endParaRPr kumimoji="0"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Полилиния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Полилиния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Полилиния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Полилиния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Полилиния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Полилиния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Полилиния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Полилиния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Полилиния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Полилиния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Полилиния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Полилиния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DED3D3-6235-4F4C-B439-DF277FB555A7}" type="datetimeFigureOut">
              <a:rPr lang="ru-RU" smtClean="0"/>
              <a:pPr/>
              <a:t>04.04.2023</a:t>
            </a:fld>
            <a:endParaRPr kumimoji="0"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ru-RU" smtClean="0"/>
              <a:pPr/>
              <a:t>‹#›</a:t>
            </a:fld>
            <a:endParaRPr kumimoji="0"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5F1E3E-4B2F-4895-B65E-28B2E64F39F6}" type="datetimeFigureOut">
              <a:rPr lang="ru-RU" smtClean="0"/>
              <a:pPr/>
              <a:t>04.04.2023</a:t>
            </a:fld>
            <a:endParaRPr kumimoji="0"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ru-RU" smtClean="0"/>
              <a:pPr/>
              <a:t>‹#›</a:t>
            </a:fld>
            <a:endParaRPr kumimoji="0"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3085435-8225-4333-BFFA-0096413F0D76}" type="datetimeFigureOut">
              <a:rPr lang="ru-RU" smtClean="0"/>
              <a:pPr/>
              <a:t>04.04.2023</a:t>
            </a:fld>
            <a:endParaRPr kumimoji="0"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ru-RU" smtClean="0"/>
              <a:pPr/>
              <a:t>‹#›</a:t>
            </a:fld>
            <a:endParaRPr kumimoji="0"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783C494-2A87-468C-A21B-CB14FB9ABB00}" type="datetimeFigureOut">
              <a:rPr lang="ru-RU" smtClean="0"/>
              <a:pPr/>
              <a:t>04.04.2023</a:t>
            </a:fld>
            <a:endParaRPr kumimoji="0"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ru-RU" smtClean="0"/>
              <a:pPr/>
              <a:t>‹#›</a:t>
            </a:fld>
            <a:endParaRPr kumimoji="0"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D3816DF-213E-421B-92D3-C068DBB023D6}" type="datetimeFigureOut">
              <a:rPr kumimoji="0" lang="ru-RU" smtClean="0">
                <a:solidFill>
                  <a:schemeClr val="tx2"/>
                </a:solidFill>
              </a:rPr>
              <a:pPr/>
              <a:t>04.04.2023</a:t>
            </a:fld>
            <a:endParaRPr kumimoji="0" lang="ru-RU" sz="1100">
              <a:solidFill>
                <a:schemeClr val="tx2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/>
            <a:endParaRPr kumimoji="0" lang="ru-RU" sz="1100">
              <a:solidFill>
                <a:schemeClr val="tx2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/>
            <a:fld id="{72AC53DF-4216-466D-99A7-94400E6C2A25}" type="slidenum">
              <a:rPr kumimoji="0" lang="ru-RU" sz="1200" smtClean="0">
                <a:solidFill>
                  <a:schemeClr val="tx2"/>
                </a:solidFill>
              </a:rPr>
              <a:pPr algn="l"/>
              <a:t>‹#›</a:t>
            </a:fld>
            <a:endParaRPr kumimoji="0" lang="ru-RU" sz="120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BECC0C8-36B8-442A-833D-B6AACE86BB77}" type="datetimeFigureOut">
              <a:rPr lang="ru-RU" smtClean="0"/>
              <a:pPr/>
              <a:t>04.04.2023</a:t>
            </a:fld>
            <a:endParaRPr kumimoji="0"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 lang="ru-RU" smtClean="0"/>
              <a:pPr/>
              <a:t>‹#›</a:t>
            </a:fld>
            <a:endParaRPr kumimoji="0"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grpSp>
        <p:nvGrpSpPr>
          <p:cNvPr id="14" name="Группа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51E20EC5-AC53-4169-941E-EDF10CD23748}" type="datetimeFigureOut">
              <a:rPr lang="ru-RU" smtClean="0"/>
              <a:pPr/>
              <a:t>04.04.2023</a:t>
            </a:fld>
            <a:endParaRPr kumimoji="0"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kumimoji="0"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1AD93096-5B34-4342-9326-69289CEAE4C2}" type="slidenum">
              <a:rPr lang="ru-RU" smtClean="0"/>
              <a:pPr/>
              <a:t>‹#›</a:t>
            </a:fld>
            <a:endParaRPr kumimoji="0"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Прямоугольник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8D3816DF-213E-421B-92D3-C068DBB023D6}" type="datetimeFigureOut">
              <a:rPr kumimoji="0" lang="ru-RU" smtClean="0">
                <a:solidFill>
                  <a:schemeClr val="tx2"/>
                </a:solidFill>
              </a:rPr>
              <a:pPr/>
              <a:t>04.04.2023</a:t>
            </a:fld>
            <a:endParaRPr kumimoji="0" lang="ru-RU" sz="1100">
              <a:solidFill>
                <a:schemeClr val="tx2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algn="r"/>
            <a:endParaRPr kumimoji="0" lang="ru-RU" sz="1100">
              <a:solidFill>
                <a:schemeClr val="tx2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algn="l"/>
            <a:fld id="{72AC53DF-4216-466D-99A7-94400E6C2A25}" type="slidenum">
              <a:rPr kumimoji="0" lang="ru-RU" sz="1200" smtClean="0">
                <a:solidFill>
                  <a:schemeClr val="tx2"/>
                </a:solidFill>
              </a:rPr>
              <a:pPr algn="l"/>
              <a:t>‹#›</a:t>
            </a:fld>
            <a:endParaRPr kumimoji="0" lang="ru-RU" sz="1200">
              <a:solidFill>
                <a:schemeClr val="tx2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maam.ru/users/svetkasokol" TargetMode="External"/><Relationship Id="rId5" Type="http://schemas.openxmlformats.org/officeDocument/2006/relationships/hyperlink" Target="https://solncesvet.ru/sert/" TargetMode="External"/><Relationship Id="rId4" Type="http://schemas.openxmlformats.org/officeDocument/2006/relationships/hyperlink" Target="https://vpo-doverie.ru/result/?post_type=product&amp;search=&#1089;&#1086;&#1082;&#1086;&#1083;&#1086;&#1074;&#1072;+&#1089;&#1074;&#1077;&#1090;&#1083;&#1072;&#1085;&#1072;+&#1085;&#1080;&#1082;&#1086;&#1083;&#1072;&#1077;&#1074;&#1085;&#1072;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s104sar.schoolrm.ru/sveden/employees/11248/196489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5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jpeg"/><Relationship Id="rId5" Type="http://schemas.openxmlformats.org/officeDocument/2006/relationships/image" Target="../media/image2.jpeg"/><Relationship Id="rId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61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60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63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6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00362" y="0"/>
            <a:ext cx="18288000" cy="1143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-1071602" y="1142984"/>
            <a:ext cx="7000924" cy="2214578"/>
          </a:xfrm>
        </p:spPr>
        <p:txBody>
          <a:bodyPr>
            <a:norm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4000" b="1" kern="0" dirty="0" err="1" smtClean="0">
                <a:ln>
                  <a:solidFill>
                    <a:srgbClr val="0070C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endParaRPr lang="ru-RU" sz="4000" b="1" kern="0" dirty="0" smtClean="0">
              <a:ln>
                <a:solidFill>
                  <a:srgbClr val="0070C0"/>
                </a:solidFill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Соколовой Светланы Николаевны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 «Детский сад </a:t>
            </a:r>
            <a:r>
              <a:rPr lang="ru-RU" sz="24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ru-RU" sz="24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</a:t>
            </a:r>
            <a:r>
              <a:rPr lang="ru-RU" sz="24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комбинированного вида» г. о. Саранск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142853"/>
            <a:ext cx="6000792" cy="428627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kumimoji="1" lang="ru-RU" alt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Республики Мордовия</a:t>
            </a:r>
            <a:r>
              <a:rPr kumimoji="1" lang="ru-RU" altLang="ru-RU" sz="2000" b="1" dirty="0" smtClean="0">
                <a:solidFill>
                  <a:srgbClr val="002060"/>
                </a:solidFill>
                <a:latin typeface="Times New Roman" pitchFamily="18" charset="0"/>
              </a:rPr>
              <a:t/>
            </a:r>
            <a:br>
              <a:rPr kumimoji="1" lang="ru-RU" altLang="ru-RU" sz="2000" b="1" dirty="0" smtClean="0">
                <a:solidFill>
                  <a:srgbClr val="002060"/>
                </a:solidFill>
                <a:latin typeface="Times New Roman" pitchFamily="18" charset="0"/>
              </a:rPr>
            </a:b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r="5400000" sy="-100000" rotWithShape="0"/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571668" y="3357562"/>
            <a:ext cx="7223788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</a:t>
            </a:r>
            <a:r>
              <a:rPr alt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высшее, МГПИ </a:t>
            </a:r>
          </a:p>
          <a:p>
            <a:pPr fontAlgn="auto"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им. М.Е. </a:t>
            </a:r>
            <a:r>
              <a:rPr alt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endParaRPr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accent6">
                  <a:lumMod val="75000"/>
                </a:schemeClr>
              </a:buClr>
              <a:defRPr/>
            </a:pPr>
            <a:r>
              <a:rPr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Специальность: «Логопедия».</a:t>
            </a:r>
          </a:p>
          <a:p>
            <a:pPr fontAlgn="auto"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Квалификация: "Учитель - логопед"</a:t>
            </a:r>
          </a:p>
          <a:p>
            <a:pPr fontAlgn="auto"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Диплом: 132402630397</a:t>
            </a:r>
          </a:p>
          <a:p>
            <a:pPr fontAlgn="auto">
              <a:buClr>
                <a:schemeClr val="accent6">
                  <a:lumMod val="75000"/>
                </a:schemeClr>
              </a:buClr>
              <a:defRPr/>
            </a:pPr>
            <a:r>
              <a:rPr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выдачи:  07.02.2014г.</a:t>
            </a: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стаж:</a:t>
            </a:r>
            <a:r>
              <a:rPr lang="en-US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года.</a:t>
            </a: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работы: 9  лет.</a:t>
            </a: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itchFamily="18" charset="2"/>
              <a:buNone/>
              <a:defRPr/>
            </a:pPr>
            <a:r>
              <a:rPr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данном учреждении: 9 лет.</a:t>
            </a: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itchFamily="18" charset="2"/>
              <a:buNone/>
              <a:defRPr/>
            </a:pPr>
            <a:r>
              <a:rPr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Занимаемая должность: воспитатель</a:t>
            </a: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itchFamily="18" charset="2"/>
              <a:buNone/>
              <a:defRPr/>
            </a:pPr>
            <a:r>
              <a:rPr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Квалификационная категория: первая, приказ № 234,</a:t>
            </a: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itchFamily="18" charset="2"/>
              <a:buNone/>
              <a:defRPr/>
            </a:pPr>
            <a:r>
              <a:rPr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дата 23</a:t>
            </a:r>
            <a:r>
              <a:rPr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.03.2017 г.</a:t>
            </a: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itchFamily="18" charset="2"/>
              <a:buNone/>
              <a:defRPr/>
            </a:pPr>
            <a:endParaRPr altLang="ru-RU" sz="2000" b="1" dirty="0">
              <a:solidFill>
                <a:srgbClr val="7030A0"/>
              </a:solidFill>
              <a:latin typeface="Arial Black" pitchFamily="34" charset="0"/>
              <a:cs typeface="Arial" charset="0"/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 rotWithShape="1">
          <a:blip r:embed="rId3"/>
          <a:srcRect l="4896" t="17271"/>
          <a:stretch/>
        </p:blipFill>
        <p:spPr bwMode="auto">
          <a:xfrm>
            <a:off x="6516215" y="908720"/>
            <a:ext cx="2330033" cy="4169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85850" y="0"/>
            <a:ext cx="13681520" cy="717341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72621" y="494196"/>
            <a:ext cx="441383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57200">
              <a:spcBef>
                <a:spcPct val="0"/>
              </a:spcBef>
            </a:pPr>
            <a:r>
              <a:rPr lang="ru-RU" altLang="ru-RU" sz="3200" b="1" i="1" u="sng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3. Наличие </a:t>
            </a:r>
            <a:r>
              <a:rPr lang="ru-RU" altLang="ru-RU" sz="3200" b="1" i="1" u="sng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публикаций</a:t>
            </a:r>
          </a:p>
          <a:p>
            <a:pPr lvl="0" algn="ctr" defTabSz="457200">
              <a:spcBef>
                <a:spcPct val="0"/>
              </a:spcBef>
            </a:pPr>
            <a:endParaRPr lang="ru-RU" altLang="ru-RU" sz="2800" u="sng" dirty="0">
              <a:solidFill>
                <a:srgbClr val="0070C0"/>
              </a:solidFill>
              <a:latin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24" y="2000239"/>
            <a:ext cx="7067091" cy="485776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286000" y="1214423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altLang="ru-RU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Материалы, прошедшие экспертизу на сайтах, порталах сети Интернет</a:t>
            </a:r>
            <a:endParaRPr alt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230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556792" y="0"/>
            <a:ext cx="14329592" cy="86855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7972" y="512064"/>
            <a:ext cx="4356008" cy="61551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2586" y="512064"/>
            <a:ext cx="4323472" cy="610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6479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932040" y="0"/>
            <a:ext cx="33109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57200">
              <a:spcBef>
                <a:spcPct val="0"/>
              </a:spcBef>
            </a:pPr>
            <a:r>
              <a:rPr lang="ru-RU" alt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Российский уровень</a:t>
            </a:r>
            <a:endParaRPr lang="ru-RU" altLang="ru-RU" sz="2800" dirty="0">
              <a:solidFill>
                <a:srgbClr val="FF0000"/>
              </a:solidFill>
              <a:latin typeface="Arial" pitchFamily="34" charset="0"/>
            </a:endParaRPr>
          </a:p>
        </p:txBody>
      </p:sp>
      <p:pic>
        <p:nvPicPr>
          <p:cNvPr id="6" name="Picture 1" descr="C:\Users\1\Desktop\АТТЕСТА новаяЦИ2Я\ВПО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8" y="857250"/>
            <a:ext cx="3981450" cy="564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876" y="857232"/>
            <a:ext cx="4102806" cy="558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6805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355976" y="250454"/>
            <a:ext cx="41596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57200"/>
            <a:r>
              <a:rPr lang="ru-RU" alt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Международный уровень</a:t>
            </a:r>
            <a:endParaRPr lang="ru-RU" altLang="ru-RU" sz="2800" i="1" dirty="0">
              <a:solidFill>
                <a:srgbClr val="FF0000"/>
              </a:solidFill>
              <a:latin typeface="Century Gothic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465" y="1734836"/>
            <a:ext cx="4452556" cy="31469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015" y="706889"/>
            <a:ext cx="3682121" cy="520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3840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8004" y="0"/>
            <a:ext cx="498799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321" cy="6858000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357166"/>
            <a:ext cx="4357750" cy="626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357166"/>
            <a:ext cx="3896618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321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59632" y="1905506"/>
            <a:ext cx="684076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spcBef>
                <a:spcPct val="0"/>
              </a:spcBef>
            </a:pPr>
            <a:r>
              <a:rPr lang="ru-RU" altLang="ru-RU" sz="3200" b="1" i="1" u="sng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4. Результаты участия воспитанников: конкурсах; выставках; турнирах; соревнованиях; акциях; фестивалях. </a:t>
            </a:r>
            <a:endParaRPr lang="ru-RU" altLang="ru-RU" sz="3200" u="sng" dirty="0">
              <a:solidFill>
                <a:schemeClr val="accent2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943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8893" y="776108"/>
            <a:ext cx="4421934" cy="6081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321" cy="6858000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0"/>
            <a:ext cx="4784727" cy="658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732473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86000" y="316184"/>
            <a:ext cx="59584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муниципальных мероприятиях</a:t>
            </a:r>
            <a:endParaRPr lang="ru-RU" altLang="ru-RU" sz="2400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343061"/>
            <a:ext cx="3721272" cy="526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8077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27584" y="276766"/>
            <a:ext cx="70202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/>
            <a:r>
              <a:rPr lang="ru-RU" alt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республиканских мероприятиях</a:t>
            </a:r>
            <a:endParaRPr lang="ru-RU" altLang="ru-RU" sz="2800" dirty="0">
              <a:solidFill>
                <a:srgbClr val="FF0000"/>
              </a:solidFill>
              <a:latin typeface="Century Gothic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61762"/>
            <a:ext cx="3545399" cy="47914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776" y="1661762"/>
            <a:ext cx="3473391" cy="469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7247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32656"/>
            <a:ext cx="7772400" cy="914400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57224" y="298483"/>
            <a:ext cx="75724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spcBef>
                <a:spcPct val="0"/>
              </a:spcBef>
            </a:pPr>
            <a:r>
              <a:rPr lang="ru-RU" alt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всероссийских мероприятиях</a:t>
            </a:r>
            <a:br>
              <a:rPr lang="ru-RU" alt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2800" b="1" dirty="0">
              <a:solidFill>
                <a:srgbClr val="FF0000"/>
              </a:solidFill>
              <a:latin typeface="Arial" pitchFamily="34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1285860"/>
            <a:ext cx="3786214" cy="535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51685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r>
              <a:rPr lang="ru-RU"/>
              <a:t>Обзор новых возможностей</a:t>
            </a:r>
          </a:p>
        </p:txBody>
      </p:sp>
      <p:sp>
        <p:nvSpPr>
          <p:cNvPr id="4" name="Rectangle 3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dirty="0"/>
              <a:t>Знакомство с </a:t>
            </a:r>
            <a:r>
              <a:rPr lang="ru-RU" dirty="0" err="1"/>
              <a:t>PowerPoint</a:t>
            </a:r>
            <a:r>
              <a:rPr lang="ru-RU" dirty="0"/>
              <a:t> </a:t>
            </a:r>
            <a:r>
              <a:rPr lang="ru-RU" dirty="0">
                <a:solidFill>
                  <a:schemeClr val="accent1"/>
                </a:solidFill>
              </a:rPr>
              <a:t>2007</a:t>
            </a:r>
            <a:endParaRPr lang="ru-RU" dirty="0"/>
          </a:p>
        </p:txBody>
      </p:sp>
      <p:sp>
        <p:nvSpPr>
          <p:cNvPr id="1028" name="AutoShape 4" descr="https://catherineasquithgallery.com/uploads/posts/2021-02/1613702617_56-p-veselii-fon-dlya-prezentatsii-6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catherineasquithgallery.com/uploads/posts/2021-02/1613702617_56-p-veselii-fon-dlya-prezentatsii-6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30287"/>
            <a:ext cx="18288000" cy="1143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1643042" y="357166"/>
            <a:ext cx="80724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altLang="ru-RU" sz="3200" b="1" i="1" u="sng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Педагогический опыт воспитателя </a:t>
            </a:r>
            <a:br>
              <a:rPr altLang="ru-RU" sz="3200" b="1" i="1" u="sng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altLang="ru-RU" sz="3200" b="1" i="1" u="sng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Соколовой Светланы Николаевны</a:t>
            </a:r>
            <a:br>
              <a:rPr altLang="ru-RU" sz="3200" b="1" i="1" u="sng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altLang="ru-RU" sz="3200" b="1" i="1" u="sng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представлен на сайтах:</a:t>
            </a:r>
            <a:endParaRPr sz="3200" i="1" u="sng" dirty="0">
              <a:solidFill>
                <a:schemeClr val="accent2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90888" y="2733283"/>
            <a:ext cx="8072462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b="1" dirty="0" smtClean="0">
              <a:solidFill>
                <a:schemeClr val="bg2">
                  <a:lumMod val="75000"/>
                </a:schemeClr>
              </a:solidFill>
              <a:hlinkClick r:id="rId4"/>
            </a:endParaRPr>
          </a:p>
          <a:p>
            <a:r>
              <a:rPr sz="2800" b="1" dirty="0" smtClean="0">
                <a:solidFill>
                  <a:schemeClr val="bg2">
                    <a:lumMod val="60000"/>
                    <a:lumOff val="40000"/>
                  </a:schemeClr>
                </a:solidFill>
                <a:hlinkClick r:id="rId4"/>
              </a:rPr>
              <a:t>https</a:t>
            </a:r>
            <a:r>
              <a:rPr sz="2800" b="1" dirty="0" smtClean="0">
                <a:solidFill>
                  <a:schemeClr val="bg2">
                    <a:lumMod val="60000"/>
                    <a:lumOff val="40000"/>
                  </a:schemeClr>
                </a:solidFill>
                <a:hlinkClick r:id="rId4"/>
              </a:rPr>
              <a:t>://vpodoverie.ru/result/?post_type=product&amp;search=соколова+светлана+николаевна</a:t>
            </a:r>
            <a:r>
              <a:rPr sz="28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  </a:t>
            </a:r>
          </a:p>
          <a:p>
            <a:endParaRPr sz="2800" b="1" u="sng" dirty="0" smtClean="0">
              <a:solidFill>
                <a:schemeClr val="bg2">
                  <a:lumMod val="60000"/>
                  <a:lumOff val="40000"/>
                </a:schemeClr>
              </a:solidFill>
              <a:hlinkClick r:id="rId5"/>
            </a:endParaRPr>
          </a:p>
          <a:p>
            <a:r>
              <a:rPr sz="2800" b="1" u="sng" dirty="0" smtClean="0">
                <a:solidFill>
                  <a:schemeClr val="bg2">
                    <a:lumMod val="60000"/>
                    <a:lumOff val="40000"/>
                  </a:schemeClr>
                </a:solidFill>
                <a:hlinkClick r:id="rId5"/>
              </a:rPr>
              <a:t>https://solncesvet.ru/sert/</a:t>
            </a:r>
            <a:r>
              <a:rPr sz="2800" b="1" u="sng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   </a:t>
            </a:r>
          </a:p>
          <a:p>
            <a:endParaRPr sz="2800" b="1" u="sng" dirty="0" smtClean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r>
              <a:rPr sz="2800" b="1" i="1" u="sng" dirty="0" smtClean="0">
                <a:hlinkClick r:id="rId6"/>
              </a:rPr>
              <a:t>http://www.maam.ru/users/svetkasokol</a:t>
            </a:r>
            <a:endParaRPr sz="2800" dirty="0" smtClean="0"/>
          </a:p>
          <a:p>
            <a:endParaRPr dirty="0" smtClean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endParaRPr dirty="0" smtClean="0"/>
          </a:p>
          <a:p>
            <a:endParaRPr dirty="0" smtClean="0"/>
          </a:p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786050" y="307181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b="1" u="sng" smtClean="0">
              <a:solidFill>
                <a:schemeClr val="accent1">
                  <a:lumMod val="75000"/>
                </a:schemeClr>
              </a:solidFill>
            </a:endParaRPr>
          </a:p>
          <a:p>
            <a:endParaRPr b="1" u="sng" smtClean="0"/>
          </a:p>
          <a:p>
            <a:r>
              <a:rPr smtClean="0"/>
              <a:t/>
            </a:r>
            <a:br>
              <a:rPr smtClean="0"/>
            </a:br>
            <a:endParaRPr smtClean="0"/>
          </a:p>
          <a:p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357422" y="2643182"/>
            <a:ext cx="2455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b="1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8288000" cy="1143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1785918" y="285728"/>
            <a:ext cx="67151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altLang="ru-RU" sz="2800" b="1" u="sng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5. Наличие авторских программ, методических пособий</a:t>
            </a:r>
            <a:endParaRPr altLang="ru-RU" sz="2800" b="1" u="sng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484784"/>
            <a:ext cx="3553968" cy="498652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857224" y="1071546"/>
            <a:ext cx="728667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altLang="ru-RU" sz="4000" b="1" u="sng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6. Выступления на заседаниях методических советов, научно-практических конференциях, педагогических чтениях , семинарах, секциях , форумах</a:t>
            </a:r>
            <a:endParaRPr altLang="ru-RU" sz="4000" b="1" u="sng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4930446" cy="9331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5286380" y="428604"/>
            <a:ext cx="4286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altLang="ru-RU" sz="2400" b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</a:t>
            </a:r>
            <a:endParaRPr lang="ru-RU" sz="2400" dirty="0">
              <a:solidFill>
                <a:schemeClr val="accent2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57166"/>
            <a:ext cx="4996648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286380" y="571480"/>
            <a:ext cx="30718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altLang="ru-RU" sz="2400" b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Республиканский  уровень </a:t>
            </a:r>
            <a:endParaRPr sz="24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5435" y="0"/>
            <a:ext cx="471881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8288000" cy="1143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18517"/>
            <a:ext cx="4498975" cy="6539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Прямоугольник 16"/>
          <p:cNvSpPr/>
          <p:nvPr/>
        </p:nvSpPr>
        <p:spPr>
          <a:xfrm>
            <a:off x="6000760" y="785794"/>
            <a:ext cx="31432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altLang="ru-RU" sz="2800" b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Республиканский  уровень </a:t>
            </a:r>
            <a:endParaRPr sz="28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643098"/>
            <a:ext cx="16287768" cy="10179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1857356" y="1142984"/>
            <a:ext cx="578647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altLang="ru-RU" sz="3600" b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7. Проведение открытых занятий  </a:t>
            </a:r>
          </a:p>
          <a:p>
            <a:pPr algn="ctr"/>
            <a:r>
              <a:rPr altLang="ru-RU" sz="3600" b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мастер-классов, мероприятий</a:t>
            </a:r>
            <a:endParaRPr altLang="ru-RU" sz="36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290"/>
            <a:ext cx="4610224" cy="6340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4875780" y="571480"/>
            <a:ext cx="42682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altLang="ru-RU" b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</a:t>
            </a:r>
            <a:endParaRPr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8288000" cy="1143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5306411" y="214290"/>
            <a:ext cx="38375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altLang="ru-RU" sz="2400" b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endParaRPr altLang="ru-RU" sz="2400" dirty="0">
              <a:solidFill>
                <a:schemeClr val="accent2"/>
              </a:solidFill>
              <a:latin typeface="Constantia" pitchFamily="18" charset="0"/>
            </a:endParaRPr>
          </a:p>
        </p:txBody>
      </p:sp>
      <p:pic>
        <p:nvPicPr>
          <p:cNvPr id="10" name="Picture 3" descr="C:\Users\1\Desktop\АТТЕСТА новаяЦИ2Я\КУРСЫ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857232"/>
            <a:ext cx="7504112" cy="528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8288000" cy="1143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 descr="C:\Users\1\Desktop\АТТЕСТА новаяЦИ2Я\КУРСЫ 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8138" y="476250"/>
            <a:ext cx="8467725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8288000" cy="1143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50" y="285728"/>
            <a:ext cx="4000528" cy="5720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784350"/>
            <a:ext cx="7315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285916" y="-1071594"/>
            <a:ext cx="18288000" cy="1143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1071538" y="-353943"/>
            <a:ext cx="667015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altLang="ru-RU" sz="4000" b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8. Экспертная деятельность</a:t>
            </a:r>
            <a:endParaRPr altLang="ru-RU" sz="40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21788566"/>
            <a:ext cx="3292052" cy="4062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6" y="642918"/>
            <a:ext cx="3581370" cy="5062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2910" y="1000108"/>
            <a:ext cx="4733925" cy="469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183"/>
            <a:ext cx="18288000" cy="1143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2143108" y="0"/>
            <a:ext cx="8496944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all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Представление собственного инновационного</a:t>
            </a:r>
            <a:r>
              <a:rPr kumimoji="0" lang="ru-RU" sz="3200" b="1" i="0" u="none" strike="noStrike" kern="0" cap="all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3200" b="1" i="0" u="none" strike="noStrike" kern="0" cap="all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педагогического опыта </a:t>
            </a:r>
            <a:r>
              <a:rPr kumimoji="0" lang="ru-RU" altLang="ru-RU" sz="3200" b="1" i="1" u="none" strike="noStrike" kern="0" cap="all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altLang="ru-RU" sz="3200" b="1" i="1" u="none" strike="noStrike" kern="0" cap="all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altLang="ru-RU" sz="3200" b="1" i="0" u="none" strike="noStrike" kern="0" cap="all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размещено на сайте  </a:t>
            </a:r>
            <a:br>
              <a:rPr kumimoji="0" lang="ru-RU" altLang="ru-RU" sz="3200" b="1" i="0" u="none" strike="noStrike" kern="0" cap="all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altLang="ru-RU" sz="3200" b="1" i="0" u="none" strike="noStrike" kern="0" cap="all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МДОУ </a:t>
            </a:r>
            <a:r>
              <a:rPr kumimoji="0" lang="ru-RU" altLang="ru-RU" sz="3200" b="1" i="0" u="none" strike="noStrike" kern="0" cap="all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«Детский сад </a:t>
            </a:r>
            <a:r>
              <a:rPr kumimoji="0" lang="ru-RU" altLang="ru-RU" sz="3200" b="1" i="0" u="none" strike="noStrike" kern="0" cap="all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№</a:t>
            </a:r>
            <a:r>
              <a:rPr lang="ru-RU" altLang="ru-RU" sz="3200" b="1" kern="0" cap="all" dirty="0" smtClean="0">
                <a:solidFill>
                  <a:schemeClr val="accent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78 </a:t>
            </a:r>
            <a:r>
              <a:rPr kumimoji="0" lang="ru-RU" altLang="ru-RU" sz="3200" b="1" i="0" u="none" strike="noStrike" kern="0" cap="all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комбинированного </a:t>
            </a:r>
            <a:r>
              <a:rPr kumimoji="0" lang="ru-RU" altLang="ru-RU" sz="3200" b="1" i="0" u="none" strike="noStrike" kern="0" cap="all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вида»</a:t>
            </a:r>
          </a:p>
          <a:p>
            <a:pPr lvl="0"/>
            <a:endParaRPr lang="ru-RU" sz="2800" b="1" u="sng" dirty="0" smtClean="0">
              <a:solidFill>
                <a:prstClr val="white"/>
              </a:solidFill>
              <a:hlinkClick r:id="rId3"/>
            </a:endParaRPr>
          </a:p>
          <a:p>
            <a:pPr lvl="0"/>
            <a:endParaRPr lang="ru-RU" sz="2800" b="1" u="sng" dirty="0">
              <a:solidFill>
                <a:prstClr val="white"/>
              </a:solidFill>
              <a:hlinkClick r:id="rId3"/>
            </a:endParaRPr>
          </a:p>
          <a:p>
            <a:pPr lvl="0"/>
            <a:endParaRPr lang="ru-RU" sz="2800" b="1" u="sng" dirty="0" smtClean="0">
              <a:solidFill>
                <a:prstClr val="white"/>
              </a:solidFill>
              <a:hlinkClick r:id="rId3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0" u="none" strike="noStrike" kern="0" cap="all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altLang="ru-RU" sz="3200" b="1" i="0" u="none" strike="noStrike" kern="0" cap="all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3105835"/>
            <a:ext cx="70009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sz="28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sz="28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8288000" cy="1143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071670" y="1071546"/>
            <a:ext cx="607223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altLang="ru-RU" sz="3200" b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9. Общественно-педагогическая активность педагога : участие в комиссиях, педагогических сообществах, в жюри конкурсов</a:t>
            </a:r>
            <a:endParaRPr altLang="ru-RU" sz="32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28660" y="-785842"/>
            <a:ext cx="18288000" cy="1143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6429388" y="500042"/>
            <a:ext cx="29464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altLang="ru-RU" sz="2800" b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Член профсоюза</a:t>
            </a:r>
            <a:endParaRPr lang="ru-RU" sz="2800" dirty="0">
              <a:solidFill>
                <a:schemeClr val="accent2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1214422"/>
            <a:ext cx="4337680" cy="596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8288000" cy="1143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4357686" y="285728"/>
            <a:ext cx="38093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altLang="ru-RU" sz="2400" b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Международный уровень </a:t>
            </a:r>
            <a:endParaRPr altLang="ru-RU" sz="24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290" y="857256"/>
            <a:ext cx="4242251" cy="60007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sz="32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Педагогический опыт воспитателя </a:t>
            </a:r>
            <a:br>
              <a:rPr lang="ru-RU" altLang="ru-RU" sz="32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b="1" i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Асташиной</a:t>
            </a:r>
            <a:r>
              <a:rPr lang="ru-RU" altLang="ru-RU" sz="32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Ольги Олеговны</a:t>
            </a:r>
            <a:br>
              <a:rPr lang="ru-RU" altLang="ru-RU" sz="32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представлен на сайтах:</a:t>
            </a:r>
            <a:endParaRPr lang="ru-RU" sz="3200" i="1" u="sng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8288000" cy="1143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072066" y="14285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altLang="ru-RU" sz="2400" b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10. Позитивные результаты работы с воспитанниками</a:t>
            </a:r>
            <a:endParaRPr altLang="ru-RU" sz="24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000108"/>
            <a:ext cx="4031664" cy="554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000108"/>
            <a:ext cx="3927471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sz="32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Педагогический опыт воспитателя </a:t>
            </a:r>
            <a:br>
              <a:rPr lang="ru-RU" altLang="ru-RU" sz="32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b="1" i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Асташиной</a:t>
            </a:r>
            <a:r>
              <a:rPr lang="ru-RU" altLang="ru-RU" sz="3200" b="1" i="1" u="sng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Ольги Олеговны</a:t>
            </a:r>
            <a:br>
              <a:rPr lang="ru-RU" altLang="ru-RU" sz="3200" b="1" i="1" u="sng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b="1" i="1" u="sng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представлен на сайтах:</a:t>
            </a:r>
            <a:endParaRPr lang="ru-RU" sz="3200" i="1" u="sng" smtClean="0">
              <a:solidFill>
                <a:srgbClr val="002060"/>
              </a:solidFill>
            </a:endParaRPr>
          </a:p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8288000" cy="1143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500042"/>
            <a:ext cx="4416168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 descr="C:\Users\Ася\Desktop\поз 4 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500042"/>
            <a:ext cx="4165458" cy="60722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8288000" cy="1143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3714744" y="50004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altLang="ru-RU" sz="2400" b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11. Качество взаимодействия с родителями</a:t>
            </a:r>
            <a:endParaRPr altLang="ru-RU" sz="24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736"/>
            <a:ext cx="4415184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1357298"/>
            <a:ext cx="4429124" cy="6091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dirty="0" err="1"/>
              <a:t>PowerPoint</a:t>
            </a:r>
            <a:r>
              <a:rPr lang="ru-RU" dirty="0"/>
              <a:t> </a:t>
            </a:r>
            <a:r>
              <a:rPr lang="ru-RU" dirty="0" smtClean="0">
                <a:solidFill>
                  <a:schemeClr val="accent1"/>
                </a:solidFill>
              </a:rPr>
              <a:t>20</a:t>
            </a:r>
            <a:r>
              <a:rPr lang="ru-RU" altLang="ru-RU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Педагогический опыт воспитателя </a:t>
            </a:r>
            <a:br>
              <a:rPr lang="ru-RU" altLang="ru-RU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i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Асташиной</a:t>
            </a:r>
            <a:r>
              <a:rPr lang="ru-RU" altLang="ru-RU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Ольги Олеговны</a:t>
            </a:r>
            <a:br>
              <a:rPr lang="ru-RU" altLang="ru-RU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представлен на сайтах:</a:t>
            </a:r>
            <a:r>
              <a:rPr lang="ru-RU" i="1" u="sng" dirty="0" smtClean="0">
                <a:solidFill>
                  <a:srgbClr val="002060"/>
                </a:solidFill>
              </a:rPr>
              <a:t/>
            </a:r>
            <a:br>
              <a:rPr lang="ru-RU" i="1" u="sng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chemeClr val="accent1"/>
                </a:solidFill>
              </a:rPr>
              <a:t>07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>
            <a:extLst/>
          </a:lstStyle>
          <a:p>
            <a:pPr>
              <a:lnSpc>
                <a:spcPct val="114000"/>
              </a:lnSpc>
            </a:pPr>
            <a:r>
              <a:rPr lang="ru-RU" dirty="0"/>
              <a:t>В данной презентации показаны примеры </a:t>
            </a:r>
            <a:r>
              <a:rPr lang="ru-RU" dirty="0" err="1" smtClean="0"/>
              <a:t>примен</a:t>
            </a:r>
            <a:r>
              <a:rPr lang="ru-RU" altLang="ru-RU" b="1" i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Педагогический</a:t>
            </a:r>
            <a:r>
              <a:rPr lang="ru-RU" altLang="ru-RU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опыт воспитателя </a:t>
            </a:r>
            <a:br>
              <a:rPr lang="ru-RU" altLang="ru-RU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i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Асташиной</a:t>
            </a:r>
            <a:r>
              <a:rPr lang="ru-RU" altLang="ru-RU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Ольги Олеговны</a:t>
            </a:r>
            <a:br>
              <a:rPr lang="ru-RU" altLang="ru-RU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представлен на сайтах:</a:t>
            </a:r>
            <a:endParaRPr lang="ru-RU" i="1" u="sng" dirty="0" smtClean="0">
              <a:solidFill>
                <a:srgbClr val="002060"/>
              </a:solidFill>
            </a:endParaRPr>
          </a:p>
          <a:p>
            <a:pPr>
              <a:lnSpc>
                <a:spcPct val="114000"/>
              </a:lnSpc>
            </a:pPr>
            <a:r>
              <a:rPr lang="ru-RU" dirty="0" err="1" smtClean="0"/>
              <a:t>ения</a:t>
            </a:r>
            <a:r>
              <a:rPr lang="ru-RU" dirty="0" smtClean="0"/>
              <a:t> </a:t>
            </a:r>
            <a:r>
              <a:rPr lang="ru-RU" dirty="0"/>
              <a:t>новых возможностей </a:t>
            </a:r>
            <a:r>
              <a:rPr lang="ru-RU" dirty="0" err="1"/>
              <a:t>PowerPoint</a:t>
            </a:r>
            <a:r>
              <a:rPr lang="ru-RU" dirty="0"/>
              <a:t>. Запустите показ слайдов или просмотрите слайды в обычном режиме. Эти слайды должны дать вам представление о том, какие эффектные презентации можно создать с помощью </a:t>
            </a:r>
            <a:r>
              <a:rPr lang="ru-RU" dirty="0" err="1"/>
              <a:t>PowerPoint</a:t>
            </a:r>
            <a:r>
              <a:rPr lang="ru-RU" dirty="0"/>
              <a:t> 2007.</a:t>
            </a:r>
            <a:endParaRPr lang="ru-RU" sz="2400" dirty="0"/>
          </a:p>
          <a:p>
            <a:endParaRPr lang="ru-RU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</p:nvPr>
        </p:nvGraphicFramePr>
        <p:xfrm>
          <a:off x="4724400" y="1676400"/>
          <a:ext cx="441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18288000" cy="1143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57290" y="357166"/>
            <a:ext cx="4786346" cy="6581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dirty="0"/>
              <a:t>Текст и рисунки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8288000" cy="1143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3857620" y="285728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altLang="ru-RU" sz="2000" b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12. Работа с детьми из социально – неблагополучных семей</a:t>
            </a:r>
            <a:endParaRPr altLang="ru-RU" sz="20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1142984"/>
            <a:ext cx="4415184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/>
              <a:t>Великолепный текст</a:t>
            </a:r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>
            <a:extLst/>
          </a:lstStyle>
          <a:p>
            <a:pPr>
              <a:lnSpc>
                <a:spcPct val="114000"/>
              </a:lnSpc>
            </a:pPr>
            <a:r>
              <a:rPr lang="ru-RU"/>
              <a:t>Текст в PowerPoint 2007 выучился новым трюкам. Появились такие удобные дополнительные возможности, как зачеркивание и управление межзнаковыми интервалами. Наилучшего результата можно добиться с помощью мягких теней и применения стилей WordArt непосредственно к тексту слайда.</a:t>
            </a:r>
            <a:endParaRPr lang="ru-RU" sz="2400"/>
          </a:p>
        </p:txBody>
      </p:sp>
      <p:sp>
        <p:nvSpPr>
          <p:cNvPr id="6" name="TextBox 5"/>
          <p:cNvSpPr txBox="1"/>
          <p:nvPr/>
        </p:nvSpPr>
        <p:spPr>
          <a:xfrm>
            <a:off x="4878259" y="3901369"/>
            <a:ext cx="3427541" cy="7315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extLst/>
          </a:lstStyle>
          <a:p>
            <a:r>
              <a:rPr lang="ru-RU" sz="3200" spc="-300">
                <a:latin typeface="Gill Sans MT"/>
              </a:rPr>
              <a:t>Межзнаковый</a:t>
            </a:r>
            <a:r>
              <a:rPr lang="ru-RU" sz="3200" spc="300">
                <a:latin typeface="Gill Sans MT"/>
              </a:rPr>
              <a:t> </a:t>
            </a:r>
            <a:r>
              <a:rPr lang="ru-RU" sz="3200" spc="600">
                <a:latin typeface="Gill Sans MT"/>
              </a:rPr>
              <a:t>интервал</a:t>
            </a:r>
          </a:p>
        </p:txBody>
      </p:sp>
      <p:sp>
        <p:nvSpPr>
          <p:cNvPr id="7" name="Rectangle 6"/>
          <p:cNvSpPr/>
          <p:nvPr/>
        </p:nvSpPr>
        <p:spPr>
          <a:xfrm>
            <a:off x="4878259" y="3070753"/>
            <a:ext cx="1649491" cy="731520"/>
          </a:xfrm>
          <a:prstGeom prst="rect">
            <a:avLst/>
          </a:prstGeom>
        </p:spPr>
        <p:txBody>
          <a:bodyPr wrap="none" anchor="ctr">
            <a:spAutoFit/>
          </a:bodyPr>
          <a:lstStyle>
            <a:extLst/>
          </a:lstStyle>
          <a:p>
            <a:r>
              <a:rPr lang="ru-RU" sz="4000" spc="-150">
                <a:latin typeface="Gill Sans MT"/>
              </a:rPr>
              <a:t>Кернинг</a:t>
            </a:r>
            <a:endParaRPr lang="ru-RU" sz="4000">
              <a:latin typeface="Gill Sans M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78259" y="5562600"/>
            <a:ext cx="2446504" cy="731520"/>
          </a:xfrm>
          <a:prstGeom prst="rect">
            <a:avLst/>
          </a:prstGeom>
        </p:spPr>
        <p:txBody>
          <a:bodyPr wrap="none" anchor="ctr">
            <a:spAutoFit/>
          </a:bodyPr>
          <a:lstStyle>
            <a:extLst/>
          </a:lstStyle>
          <a:p>
            <a:r>
              <a:rPr lang="ru-RU" sz="3200" strike="sngStrike" kern="100">
                <a:latin typeface="Gill Sans MT"/>
              </a:rPr>
              <a:t>Зачеркивание</a:t>
            </a:r>
            <a:endParaRPr lang="ru-RU" sz="3200">
              <a:latin typeface="Gill Sans M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78259" y="4731985"/>
            <a:ext cx="2945037" cy="731520"/>
          </a:xfrm>
          <a:prstGeom prst="rect">
            <a:avLst/>
          </a:prstGeom>
        </p:spPr>
        <p:txBody>
          <a:bodyPr wrap="none" anchor="ctr">
            <a:spAutoFit/>
          </a:bodyPr>
          <a:lstStyle>
            <a:extLst/>
          </a:lstStyle>
          <a:p>
            <a:r>
              <a:rPr lang="ru-RU" sz="3200" u="heavy" kern="100">
                <a:uFill>
                  <a:solidFill>
                    <a:schemeClr val="accent1"/>
                  </a:solidFill>
                </a:uFill>
                <a:latin typeface="Gill Sans MT"/>
              </a:rPr>
              <a:t>Стильное подчеркивание</a:t>
            </a:r>
            <a:endParaRPr lang="ru-RU" sz="3200" u="heavy">
              <a:uFill>
                <a:solidFill>
                  <a:schemeClr val="accent1"/>
                </a:solidFill>
              </a:uFill>
              <a:latin typeface="Gill Sans M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78259" y="1371600"/>
            <a:ext cx="2766911" cy="731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extLst/>
          </a:lstStyle>
          <a:p>
            <a:r>
              <a:rPr lang="ru-RU" sz="4000">
                <a:ln w="18415" cap="flat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ill Sans MT"/>
              </a:rPr>
              <a:t>Мягкие тени</a:t>
            </a:r>
            <a:endParaRPr lang="ru-RU" sz="4000">
              <a:ln w="18415" cap="flat" cmpd="sng">
                <a:solidFill>
                  <a:srgbClr val="FFFFFF"/>
                </a:solidFill>
                <a:miter lim="800000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ill Sans M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78259" y="2202216"/>
            <a:ext cx="1939249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extLst/>
          </a:lstStyle>
          <a:p>
            <a:r>
              <a:rPr lang="ru-RU" sz="4400" b="1">
                <a:ln w="11430"/>
                <a:solidFill>
                  <a:schemeClr val="accent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ill Sans MT"/>
              </a:rPr>
              <a:t>Эффекты</a:t>
            </a:r>
            <a:endParaRPr lang="ru-RU" sz="4400" b="1">
              <a:solidFill>
                <a:schemeClr val="accent1"/>
              </a:solidFill>
              <a:latin typeface="Gill Sans MT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48559"/>
            <a:ext cx="18288000" cy="1143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Прямоугольник 12"/>
          <p:cNvSpPr/>
          <p:nvPr/>
        </p:nvSpPr>
        <p:spPr>
          <a:xfrm>
            <a:off x="1857356" y="1428736"/>
            <a:ext cx="81152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altLang="ru-RU" sz="32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</a:t>
            </a:r>
            <a:endParaRPr altLang="ru-RU" sz="32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143108" y="371475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altLang="ru-RU" sz="24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286000" y="2967335"/>
            <a:ext cx="7686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altLang="ru-RU" sz="4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конкурсах на порталах сети Интернет </a:t>
            </a:r>
          </a:p>
          <a:p>
            <a:pPr algn="ctr"/>
            <a:r>
              <a:rPr altLang="ru-RU" sz="4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различных уровней</a:t>
            </a:r>
            <a:endParaRPr lang="ru-RU" sz="40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extLst/>
          </a:lstStyle>
          <a:p>
            <a:r>
              <a:rPr lang="ru-RU"/>
              <a:t>Превосходная графика OfficeArt</a:t>
            </a:r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>
            <a:extLst/>
          </a:lstStyle>
          <a:p>
            <a:r>
              <a:rPr lang="ru-RU"/>
              <a:t>Иллюстрировать свои мысли вам поможет великолепная графика. Теперь в PowerPoint можно создавать насыщенные графикой презентации, для создания которых ранее требовалось несколько приложений. Стало просто применить мягкие тени, отражение, свечение, рельеф, объемные эффекты и многое другое.</a:t>
            </a:r>
          </a:p>
          <a:p>
            <a:endParaRPr lang="ru-RU"/>
          </a:p>
        </p:txBody>
      </p:sp>
      <p:sp>
        <p:nvSpPr>
          <p:cNvPr id="5" name="Rounded Rectangle 4"/>
          <p:cNvSpPr/>
          <p:nvPr/>
        </p:nvSpPr>
        <p:spPr>
          <a:xfrm>
            <a:off x="5295900" y="1600200"/>
            <a:ext cx="2819400" cy="731520"/>
          </a:xfrm>
          <a:prstGeom prst="roundRect">
            <a:avLst>
              <a:gd name="adj" fmla="val 16667"/>
            </a:avLst>
          </a:prstGeom>
          <a:effectLst>
            <a:outerShdw blurRad="50800" dist="50800" dir="2700000" algn="tl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r>
              <a:rPr lang="ru-RU" sz="2400"/>
              <a:t>Мягкие тени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295900" y="4272280"/>
            <a:ext cx="2819400" cy="731520"/>
          </a:xfrm>
          <a:prstGeom prst="roundRect">
            <a:avLst>
              <a:gd name="adj" fmla="val 16667"/>
            </a:avLst>
          </a:prstGeom>
          <a:scene3d>
            <a:camera prst="orthographicFront"/>
            <a:lightRig rig="twoPt" dir="t">
              <a:rot lat="0" lon="0" rev="6000000"/>
            </a:lightRig>
          </a:scene3d>
          <a:sp3d prstMaterial="plastic">
            <a:bevelT w="152400" h="101600" prst="coolSlant"/>
            <a:bevelB w="152400" h="101600" prst="coolSlant"/>
          </a:sp3d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r>
              <a:rPr lang="ru-RU" sz="2400"/>
              <a:t>Рельеф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295900" y="2697480"/>
            <a:ext cx="2819400" cy="731520"/>
          </a:xfrm>
          <a:prstGeom prst="roundRect">
            <a:avLst>
              <a:gd name="adj" fmla="val 16667"/>
            </a:avLst>
          </a:prstGeom>
          <a:effectLst>
            <a:reflection blurRad="12700" stA="50000" endPos="75000" dist="12700" dir="5400000" sy="-100000" algn="bl" rotWithShape="0"/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r>
              <a:rPr lang="ru-RU" sz="2400"/>
              <a:t>Отражение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295900" y="5516880"/>
            <a:ext cx="2819400" cy="731520"/>
          </a:xfrm>
          <a:prstGeom prst="roundRect">
            <a:avLst>
              <a:gd name="adj" fmla="val 16667"/>
            </a:avLst>
          </a:prstGeom>
          <a:ln w="38100" cap="flat" cmpd="sng" algn="ctr">
            <a:noFill/>
            <a:prstDash val="solid"/>
          </a:ln>
          <a:effectLst>
            <a:outerShdw blurRad="50800" dist="50800" dir="2700000" algn="tl" rotWithShape="0">
              <a:srgbClr val="000000">
                <a:alpha val="43137"/>
              </a:srgbClr>
            </a:outerShdw>
          </a:effectLst>
          <a:scene3d>
            <a:camera prst="perspectiveHeroicExtremeLeftFacing"/>
            <a:lightRig rig="threePt" dir="t"/>
          </a:scene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r>
              <a:rPr lang="ru-RU" sz="2400"/>
              <a:t>Объем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8288000" cy="1143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285728"/>
            <a:ext cx="4786346" cy="676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346" y="-99392"/>
            <a:ext cx="18288000" cy="1143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979712" y="692697"/>
            <a:ext cx="73448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altLang="ru-RU" sz="2800" b="1" i="1" u="sng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1. Участие в инновационной (экспериментальной) деятельности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63688" y="2000240"/>
            <a:ext cx="907300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ctr" defTabSz="457200">
              <a:buFont typeface="Wingdings" pitchFamily="2" charset="2"/>
              <a:buChar char="Ø"/>
              <a:defRPr/>
            </a:pP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</a:p>
          <a:p>
            <a:pPr lvl="0" algn="ctr" defTabSz="457200">
              <a:defRPr/>
            </a:pPr>
            <a:r>
              <a:rPr lang="ru-RU" altLang="ru-RU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инновационная деятельность МАДОУ «Детский сад №104 комбинированного вида»</a:t>
            </a:r>
          </a:p>
          <a:p>
            <a:pPr lvl="0" algn="ctr" defTabSz="457200">
              <a:defRPr/>
            </a:pPr>
            <a:r>
              <a:rPr lang="ru-RU" altLang="ru-RU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«Формирование познавательной активности детей дошкольного возраста в процессе организации исследовательской деятельности в детских мини-лабораториях», 2017-2022 г.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/>
              <a:t>Рисунки и фотографии</a:t>
            </a:r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>
            <a:extLst/>
          </a:lstStyle>
          <a:p>
            <a:r>
              <a:rPr lang="ru-RU"/>
              <a:t>И это далеко не все, что можно сделать с рисунками в PowerPoint 2007. Например, можно быстро изменить цвета рисунка или форму его рамки, а также применить к нему любые эффекты OfficeArt, включая объемные.</a:t>
            </a:r>
          </a:p>
        </p:txBody>
      </p:sp>
      <p:pic>
        <p:nvPicPr>
          <p:cNvPr id="5" name="j0314068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b="16004"/>
          <a:stretch>
            <a:fillRect/>
          </a:stretch>
        </p:blipFill>
        <p:spPr>
          <a:xfrm>
            <a:off x="5638800" y="1371981"/>
            <a:ext cx="2209800" cy="14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Rectangle 9"/>
          <p:cNvPicPr>
            <a:picLocks noChangeAspect="1"/>
          </p:cNvPicPr>
          <p:nvPr/>
        </p:nvPicPr>
        <p:blipFill>
          <a:blip r:embed="rId3"/>
          <a:srcRect l="6897" r="6897" b="16026"/>
          <a:stretch>
            <a:fillRect/>
          </a:stretch>
        </p:blipFill>
        <p:spPr>
          <a:xfrm>
            <a:off x="5791200" y="4953381"/>
            <a:ext cx="1905000" cy="144741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4">
            <a:lum contrast="2000"/>
            <a:duotone>
              <a:schemeClr val="accent3">
                <a:shade val="45000"/>
                <a:satMod val="135000"/>
              </a:schemeClr>
              <a:srgbClr val="FFFFFF"/>
            </a:duotone>
          </a:blip>
          <a:srcRect/>
          <a:stretch>
            <a:fillRect/>
          </a:stretch>
        </p:blipFill>
        <p:spPr bwMode="auto">
          <a:xfrm>
            <a:off x="5638800" y="3162681"/>
            <a:ext cx="2209800" cy="14478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8288000" cy="1143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 descr="O:\мс\АТТЕСТА новаяЦИ2Я\КОНКУРС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28926" y="1928802"/>
            <a:ext cx="4318000" cy="564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428992" y="214290"/>
            <a:ext cx="621507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alt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</a:t>
            </a:r>
          </a:p>
          <a:p>
            <a:pPr algn="ctr"/>
            <a:r>
              <a:rPr alt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муниципальных конкурсах</a:t>
            </a:r>
            <a:r>
              <a:rPr altLang="ru-RU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altLang="ru-RU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alt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8288000" cy="1143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3000364" y="571480"/>
            <a:ext cx="44085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altLang="ru-RU" sz="2800" b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14. Награды и поощрения</a:t>
            </a:r>
            <a:endParaRPr altLang="ru-RU" sz="28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3105835"/>
            <a:ext cx="62150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altLang="ru-RU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Поощрения с различных сайтов и </a:t>
            </a:r>
          </a:p>
          <a:p>
            <a:pPr algn="ctr"/>
            <a:r>
              <a:rPr altLang="ru-RU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порталов сети Интернет</a:t>
            </a:r>
            <a:endParaRPr alt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/>
              <a:t>SmartArt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8288000" cy="1143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36" y="500042"/>
            <a:ext cx="4570413" cy="652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/>
              <a:t>Визуализация</a:t>
            </a:r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>
            <a:extLst/>
          </a:lstStyle>
          <a:p>
            <a:pPr>
              <a:lnSpc>
                <a:spcPct val="114000"/>
              </a:lnSpc>
            </a:pPr>
            <a:r>
              <a:rPr lang="ru-RU"/>
              <a:t>Для преобразования точек-маркеров на рисунке SmartArt в графические объекты достаточно одного щелчка. В ходе поиска оптимального способа представления своих мыслей может даже потребоваться изменить макет рисунка.  </a:t>
            </a:r>
          </a:p>
          <a:p>
            <a:endParaRPr lang="ru-RU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</p:nvPr>
        </p:nvGraphicFramePr>
        <p:xfrm>
          <a:off x="4724400" y="1447800"/>
          <a:ext cx="4267200" cy="4678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18288000" cy="1143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2786050" y="285728"/>
            <a:ext cx="45871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altLang="ru-RU" sz="2000" b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Поощрения муниципальногоо уровня</a:t>
            </a:r>
            <a:endParaRPr altLang="ru-RU" sz="20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43438" y="1357298"/>
            <a:ext cx="4929222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1472" y="1142984"/>
            <a:ext cx="4713289" cy="6694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/>
          <p:cNvGraphicFramePr>
            <a:graphicFrameLocks/>
          </p:cNvGraphicFramePr>
          <p:nvPr/>
        </p:nvGraphicFramePr>
        <p:xfrm>
          <a:off x="1447800" y="1447800"/>
          <a:ext cx="6248400" cy="44258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18288000" cy="1143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3428992" y="357166"/>
            <a:ext cx="63621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altLang="ru-RU" sz="28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Поощрения республиканского уровня</a:t>
            </a:r>
            <a:endParaRPr lang="ru-RU" sz="2800" dirty="0">
              <a:solidFill>
                <a:schemeClr val="accent2"/>
              </a:solidFill>
            </a:endParaRPr>
          </a:p>
        </p:txBody>
      </p:sp>
      <p:pic>
        <p:nvPicPr>
          <p:cNvPr id="5" name="Рисунок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42910" y="1143000"/>
            <a:ext cx="4065587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429256" y="1173395"/>
            <a:ext cx="4000560" cy="5684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8892" y="0"/>
            <a:ext cx="498621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1946" y="53008"/>
            <a:ext cx="18288000" cy="1143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0"/>
            <a:ext cx="4999041" cy="687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69973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92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368543"/>
            <a:ext cx="8424936" cy="612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843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1" y="1"/>
            <a:ext cx="3786214" cy="5207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428604"/>
            <a:ext cx="4286280" cy="5894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686" y="426989"/>
            <a:ext cx="4365316" cy="600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209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8288000" cy="1143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7554" y="142852"/>
            <a:ext cx="4029805" cy="85351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44" y="1428736"/>
            <a:ext cx="3856033" cy="5303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етро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584</Words>
  <Application>Microsoft Office PowerPoint</Application>
  <PresentationFormat>Экран (4:3)</PresentationFormat>
  <Paragraphs>124</Paragraphs>
  <Slides>44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Метро</vt:lpstr>
      <vt:lpstr>Министерство образования Республики Мордовия </vt:lpstr>
      <vt:lpstr>Знакомство с PowerPoint 2007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PowerPoint 20Педагогический опыт воспитателя  Асташиной Ольги Олеговны представлен на сайтах: 07</vt:lpstr>
      <vt:lpstr>Текст и рисунки</vt:lpstr>
      <vt:lpstr>Великолепный текст</vt:lpstr>
      <vt:lpstr>Превосходная графика OfficeArt</vt:lpstr>
      <vt:lpstr>Рисунки и фотографии</vt:lpstr>
      <vt:lpstr>Презентация PowerPoint</vt:lpstr>
      <vt:lpstr>SmartArt</vt:lpstr>
      <vt:lpstr>Визуализация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2021-11-11T11:52:10Z</dcterms:created>
  <dcterms:modified xsi:type="dcterms:W3CDTF">2023-04-04T07:39:51Z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LCID">
    <vt:i4>1049</vt:i4>
  </property>
  <property fmtid="{D5CDD505-2E9C-101B-9397-08002B2CF9AE}" pid="3" name="_Version">
    <vt:lpwstr>12.0.4518</vt:lpwstr>
  </property>
</Properties>
</file>