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ladraz.ru/upload/blogs2/2016/5/5898_58b1b3db9e9ace5d48560132bface49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r="1811"/>
          <a:stretch/>
        </p:blipFill>
        <p:spPr bwMode="auto">
          <a:xfrm>
            <a:off x="467544" y="1628800"/>
            <a:ext cx="8424936" cy="500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1660" y="224135"/>
            <a:ext cx="612068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Bookman Old Style"/>
                <a:ea typeface="Times New Roman"/>
                <a:cs typeface="Arial"/>
              </a:rPr>
              <a:t>ОБРАЗОВАТЕЛЬНЫЙ ПРОЕКТ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«Что такое день Победы?...»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MG_20230505_101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" y="47126"/>
            <a:ext cx="5286375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230505_1022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5329"/>
            <a:ext cx="5040560" cy="377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MG_20230505_103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538"/>
            <a:ext cx="5210175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20230505_1042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93676" y="114460"/>
            <a:ext cx="2474331" cy="50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«Окна Победы»</a:t>
            </a:r>
            <a:endParaRPr lang="ru-RU" sz="2000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177">
            <a:off x="142908" y="198450"/>
            <a:ext cx="3105150" cy="414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809">
            <a:off x="5940965" y="200087"/>
            <a:ext cx="2990850" cy="397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219575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8640"/>
            <a:ext cx="488948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874501" cy="356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изображение_viber_2023-05-10_19-59-27-0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5203" b="21226"/>
          <a:stretch/>
        </p:blipFill>
        <p:spPr bwMode="auto">
          <a:xfrm>
            <a:off x="0" y="116632"/>
            <a:ext cx="3358836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изображение_viber_2023-05-10_19-59-30-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886"/>
            <a:ext cx="3208130" cy="425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изображение_viber_2023-05-10_19-59-29-6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34428"/>
            <a:ext cx="3438525" cy="459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40780" y="89774"/>
            <a:ext cx="25801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«Парад Победы»</a:t>
            </a:r>
            <a:endParaRPr lang="ru-RU" sz="2000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9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6</cp:revision>
  <dcterms:created xsi:type="dcterms:W3CDTF">2023-05-11T11:04:29Z</dcterms:created>
  <dcterms:modified xsi:type="dcterms:W3CDTF">2023-05-11T11:35:50Z</dcterms:modified>
</cp:coreProperties>
</file>