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  <p:sldId id="279" r:id="rId3"/>
    <p:sldId id="273" r:id="rId4"/>
    <p:sldId id="280" r:id="rId5"/>
    <p:sldId id="394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322" r:id="rId14"/>
    <p:sldId id="402" r:id="rId15"/>
    <p:sldId id="323" r:id="rId16"/>
    <p:sldId id="403" r:id="rId17"/>
    <p:sldId id="404" r:id="rId18"/>
    <p:sldId id="328" r:id="rId19"/>
    <p:sldId id="335" r:id="rId20"/>
    <p:sldId id="275" r:id="rId21"/>
    <p:sldId id="366" r:id="rId22"/>
    <p:sldId id="367" r:id="rId23"/>
    <p:sldId id="368" r:id="rId24"/>
    <p:sldId id="281" r:id="rId25"/>
    <p:sldId id="338" r:id="rId26"/>
    <p:sldId id="341" r:id="rId27"/>
    <p:sldId id="339" r:id="rId28"/>
    <p:sldId id="399" r:id="rId29"/>
    <p:sldId id="400" r:id="rId30"/>
    <p:sldId id="375" r:id="rId31"/>
    <p:sldId id="377" r:id="rId32"/>
    <p:sldId id="388" r:id="rId33"/>
    <p:sldId id="389" r:id="rId34"/>
    <p:sldId id="396" r:id="rId35"/>
    <p:sldId id="397" r:id="rId36"/>
    <p:sldId id="283" r:id="rId37"/>
    <p:sldId id="391" r:id="rId38"/>
    <p:sldId id="392" r:id="rId39"/>
    <p:sldId id="308" r:id="rId40"/>
    <p:sldId id="276" r:id="rId41"/>
    <p:sldId id="345" r:id="rId42"/>
    <p:sldId id="346" r:id="rId43"/>
    <p:sldId id="347" r:id="rId44"/>
    <p:sldId id="277" r:id="rId45"/>
    <p:sldId id="278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B0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1" d="100"/>
          <a:sy n="81" d="100"/>
        </p:scale>
        <p:origin x="-894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44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509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33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221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05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53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32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27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49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52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0B3133-4B46-4947-BB9C-26125CCFD85F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57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40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B3133-4B46-4947-BB9C-26125CCFD85F}" type="datetimeFigureOut">
              <a:rPr lang="ru-RU" smtClean="0"/>
              <a:pPr/>
              <a:t>18.02.2023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01805-1C12-4D88-B833-E8706E2EE1A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00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304800" y="-1193800"/>
            <a:ext cx="11887200" cy="2722563"/>
          </a:xfrm>
        </p:spPr>
        <p:txBody>
          <a:bodyPr>
            <a:normAutofit fontScale="90000"/>
          </a:bodyPr>
          <a:lstStyle/>
          <a:p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/>
              <a:t/>
            </a:r>
            <a:br>
              <a:rPr lang="ru-RU" sz="5400" dirty="0" smtClean="0"/>
            </a:br>
            <a:r>
              <a:rPr lang="ru-RU" sz="5400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Презентация к конкурсу </a:t>
            </a:r>
            <a:r>
              <a:rPr lang="ru-RU" sz="5400" b="1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«Зимняя площадка дошкольной образовательной организации» </a:t>
            </a:r>
            <a:r>
              <a:rPr lang="ru-RU" sz="5400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среди муниципальных дошкольных образовательных организаций городского округа Саранск</a:t>
            </a:r>
            <a:br>
              <a:rPr lang="ru-RU" sz="5400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5400" dirty="0" smtClean="0"/>
              <a:t> </a:t>
            </a:r>
            <a:br>
              <a:rPr lang="ru-RU" sz="5400" dirty="0" smtClean="0"/>
            </a:br>
            <a: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Detskaya_kolybelnaya_-_Pro_zimu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348453" y="167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97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484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0" y="726092"/>
            <a:ext cx="12192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342900" fontAlgn="base">
              <a:spcBef>
                <a:spcPct val="0"/>
              </a:spcBef>
              <a:spcAft>
                <a:spcPct val="0"/>
              </a:spcAft>
            </a:pPr>
            <a:r>
              <a:rPr lang="en-US" sz="32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320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этап – </a:t>
            </a:r>
            <a:r>
              <a:rPr kumimoji="0" lang="ru-RU" sz="3200" i="1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проектировочно-конструкторский</a:t>
            </a:r>
            <a:r>
              <a:rPr lang="ru-RU" sz="3200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3200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 февраля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 февраля 2023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года).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разработка проекта на тему «Зимнее движение» на педагогическом часе, вовлечение родителей в разработку проекта, совместное обсуждение проекта на заседании родительского комитета: разработка плана, планирование размещения построек; планирование украшения построек; совместное оформление  воспитателями, родителями и детьми игровых зимних участков детского сада в соответствии с представленными планами.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-4741987"/>
            <a:ext cx="9351471" cy="994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lang="ru-RU" sz="3200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lang="ru-RU" sz="3200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lang="ru-RU" sz="3200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lang="ru-RU" sz="3200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lang="ru-RU" sz="3200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III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этап основной (реализация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</a:p>
          <a:p>
            <a:pPr lvl="0" indent="450850" fontAlgn="base">
              <a:spcBef>
                <a:spcPct val="0"/>
              </a:spcBef>
              <a:spcAft>
                <a:spcPct val="0"/>
              </a:spcAft>
              <a:tabLst>
                <a:tab pos="539750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 10 февраля   по 17 февраля 2023 года)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3200" b="0" i="0" u="sng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Механизм реализации: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	подготовка сырья (снега);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	сооружение (вырезание) снежных фигур.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совместное оформление  воспитателями,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родителями и детьми игровых зимних участков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детского сада в соответствии с представленными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39750" algn="l"/>
              </a:tabLst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планами.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128954" y="-4003324"/>
            <a:ext cx="12186597" cy="8463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1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i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</a:t>
            </a:r>
            <a:r>
              <a:rPr kumimoji="0" lang="en-US" sz="32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</a:t>
            </a: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этап заключительный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 с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16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февраля по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17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февраля )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творческая презентация прогулочных участков детского сада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зимний период.</a:t>
            </a:r>
            <a:endParaRPr lang="ru-RU" sz="3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Участие в  конкурсе «Зимняя площадка дошкольной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образовательной организации» 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среди муниципальных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дошкольных образовательных организаций </a:t>
            </a:r>
          </a:p>
          <a:p>
            <a:pPr marR="0" lvl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городского округа Саранск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163513"/>
            <a:ext cx="12192000" cy="107791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СПОРТИВНАЯ ПЛОЩАДКА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0955215" y="3176954"/>
            <a:ext cx="41030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10990383" y="4220308"/>
            <a:ext cx="41030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1354" y="586756"/>
            <a:ext cx="3856892" cy="628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756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350" y="3757246"/>
            <a:ext cx="4675889" cy="309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05" y="152400"/>
            <a:ext cx="2580355" cy="4144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558" y="122360"/>
            <a:ext cx="4408695" cy="4174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184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tvospital\Desktop\Площадка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469900"/>
            <a:ext cx="4229100" cy="591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82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stvospital\Desktop\январь 2023\2023 проект Зимнии площадки\крыжимская\IMG_7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2984" y="1492737"/>
            <a:ext cx="5314462" cy="3985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stvospital\Desktop\январь 2023\2023 проект Зимнии площадки\крыжимская\IMG_76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263" y="1402860"/>
            <a:ext cx="5916244" cy="443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575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79" y="304800"/>
            <a:ext cx="4517047" cy="602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stvospital\Desktop\IMG_20230216_1126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253" y="304800"/>
            <a:ext cx="4519247" cy="602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8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17231"/>
            <a:ext cx="3487738" cy="1055077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ЛЫЖНЯ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198" y="117231"/>
            <a:ext cx="9161039" cy="422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8" y="2075900"/>
            <a:ext cx="3389313" cy="452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811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ВЫНОСНОЙ МАТЕРИАЛ ДЛЯ ПРОВЕДЕНИЯ СПОРТИВНЫХ ИГР НА СВЕЖЕМ ВОЗДУХЕ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ownloads\image2 (1)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8971" y="1078522"/>
            <a:ext cx="7330831" cy="5498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94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7300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</a:t>
            </a:r>
            <a:br>
              <a:rPr lang="ru-RU" sz="7300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7300" dirty="0" smtClean="0">
                <a:solidFill>
                  <a:srgbClr val="7030A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«Детский сад №40»</a:t>
            </a:r>
            <a:endParaRPr lang="ru-RU" sz="7300" dirty="0">
              <a:solidFill>
                <a:srgbClr val="7030A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 </a:t>
            </a:r>
            <a:b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48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Состояние участков для зимних      прогулок детей:</a:t>
            </a:r>
            <a:r>
              <a:rPr lang="ru-RU" sz="4800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4800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800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4800" dirty="0">
              <a:solidFill>
                <a:srgbClr val="7030A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220"/>
            <a:ext cx="3733800" cy="572719"/>
          </a:xfrm>
        </p:spPr>
        <p:txBody>
          <a:bodyPr>
            <a:normAutofit fontScale="90000"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младшая группа №1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677" y="1085992"/>
            <a:ext cx="410404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Зона двигательной активности: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Лабиринт-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координации, разных способов ходьбы и лёгкого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бега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Елка-</a:t>
            </a:r>
            <a:r>
              <a:rPr lang="ru-RU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мозайка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мелкой моторики рук;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Фигура </a:t>
            </a:r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метания Елка 1 (мишень), </a:t>
            </a:r>
            <a:r>
              <a:rPr lang="ru-RU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кольцеброс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2-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разных способов метания и бросания снежков.</a:t>
            </a:r>
          </a:p>
          <a:p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Экспериментальная зона:</a:t>
            </a:r>
          </a:p>
          <a:p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Вертушка, </a:t>
            </a:r>
            <a:r>
              <a:rPr lang="ru-RU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ветродуй</a:t>
            </a:r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определение скорости и направления ветра.</a:t>
            </a:r>
          </a:p>
          <a:p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Снегомер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определение высоты снежного покрова. </a:t>
            </a:r>
          </a:p>
          <a:p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Зона для игр со 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снегом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закрепление свойств снега и льда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stvospital\Desktop\1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4938" y="-810909"/>
            <a:ext cx="5406643" cy="743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279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75138" y="386862"/>
            <a:ext cx="424375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к нам пришла зима,</a:t>
            </a:r>
            <a:b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белыми дома,</a:t>
            </a:r>
            <a:b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Снег летает там и тут</a:t>
            </a:r>
            <a:b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Малыши гулять идут…</a:t>
            </a:r>
            <a:endParaRPr lang="ru-RU" sz="1600" dirty="0"/>
          </a:p>
        </p:txBody>
      </p:sp>
      <p:pic>
        <p:nvPicPr>
          <p:cNvPr id="4099" name="Picture 3" descr="C:\Users\stvospital\Desktop\январь 2023\2023 проект Зимнии площадки\C527FD4B-442A-44A5-BE4F-A34DA0DFE290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13237" y="2821934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631" y="658690"/>
            <a:ext cx="4468813" cy="596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 descr="C:\Users\stvospital\Desktop\январь 2023\2023 проект Зимнии площадки\D410D4E0-6AB9-47C1-BC35-61AAA0D21F5F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941192" y="646072"/>
            <a:ext cx="5168575" cy="387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42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281354" y="365126"/>
            <a:ext cx="10234246" cy="51410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Зона двигательной активности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8" y="1028532"/>
            <a:ext cx="4281243" cy="5700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stvospital\Desktop\январь 2023\2023 проект Зимнии площадки\1111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42775" y="1527421"/>
            <a:ext cx="5435598" cy="407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stvospital\Desktop\январь 2023\2023 проект Зимнии площадки\11111222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68314" y="2194009"/>
            <a:ext cx="4140871" cy="310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85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199292"/>
            <a:ext cx="4325815" cy="574431"/>
          </a:xfrm>
        </p:spPr>
        <p:txBody>
          <a:bodyPr>
            <a:normAutofit/>
          </a:bodyPr>
          <a:lstStyle/>
          <a:p>
            <a:pPr algn="l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2младшая группа №2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" y="797169"/>
            <a:ext cx="396240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Зона двигательной активности:</a:t>
            </a:r>
          </a:p>
          <a:p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Лабиринт-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координации, разных способов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ходьбы, прыжков и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лёгкого бега.</a:t>
            </a:r>
          </a:p>
          <a:p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Фигура </a:t>
            </a:r>
            <a:r>
              <a:rPr lang="ru-RU" sz="20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метания, </a:t>
            </a:r>
            <a:r>
              <a:rPr lang="ru-RU" sz="2000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кольцеброс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разных способов метания и бросания снежков.</a:t>
            </a:r>
          </a:p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Экспериментальная зона:</a:t>
            </a:r>
          </a:p>
          <a:p>
            <a:r>
              <a:rPr lang="ru-RU" sz="20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Вертушка, </a:t>
            </a:r>
            <a:r>
              <a:rPr lang="ru-RU" sz="2000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ветродуй</a:t>
            </a:r>
            <a:r>
              <a:rPr lang="ru-RU" sz="20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определение скорости и направления ветра.</a:t>
            </a:r>
          </a:p>
          <a:p>
            <a:r>
              <a:rPr lang="ru-RU" sz="20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Снегомер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определение высоты снежного покрова. </a:t>
            </a:r>
          </a:p>
          <a:p>
            <a:r>
              <a:rPr lang="ru-RU" sz="20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Зона для игр со снегом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(столы) – закрепление свойств снега и льда.</a:t>
            </a:r>
          </a:p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«Елочка»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проведения хороводных игр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tvospital\Desktop\2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4307" r="4013" b="4910"/>
          <a:stretch/>
        </p:blipFill>
        <p:spPr bwMode="auto">
          <a:xfrm rot="5400000">
            <a:off x="5474250" y="-344274"/>
            <a:ext cx="5252795" cy="7713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Зона двигательной активности:                       </a:t>
            </a: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кидаю, я бросаю,</a:t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Левой правой попадаю.</a:t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Будет четкий глазомер,</a:t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Буду я здоров и смел!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46" name="Picture 6" descr="C:\Users\stvospital\Desktop\январь 2023\2023 проект Зимнии площадки\2 (2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67" y="3221138"/>
            <a:ext cx="7244864" cy="3343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stvospital\Desktop\январь 2023\2023 проект Зимнии площадки\IMG_20230216_1018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20"/>
          <a:stretch/>
        </p:blipFill>
        <p:spPr bwMode="auto">
          <a:xfrm flipH="1">
            <a:off x="8147538" y="1063675"/>
            <a:ext cx="3277049" cy="5501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Зона двигательной активности: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1267" name="Picture 3" descr="C:\Users\stvospital\Desktop\январь 2023\2023 проект Зимнии площадки\2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02" y="3665258"/>
            <a:ext cx="6975230" cy="3219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stvospital\Desktop\январь 2023\2023 проект Зимнии площадки\2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063" y="1107149"/>
            <a:ext cx="5508869" cy="254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2" b="32314"/>
          <a:stretch/>
        </p:blipFill>
        <p:spPr bwMode="auto">
          <a:xfrm>
            <a:off x="879231" y="1328077"/>
            <a:ext cx="3470031" cy="5141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Экспериментальная зона: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3074" name="Picture 2" descr="C:\Users\stvospital\Desktop\январь 2023\2023 проект Зимнии площадки\IMG_20230216_1014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478" y="128954"/>
            <a:ext cx="3054311" cy="6617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stvospital\Desktop\январь 2023\2023 проект Зимнии площадки\IMG_20230216_1015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1" b="11978"/>
          <a:stretch/>
        </p:blipFill>
        <p:spPr bwMode="auto">
          <a:xfrm>
            <a:off x="3216632" y="1192469"/>
            <a:ext cx="3195890" cy="555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Вторая младшая 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№3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" y="1617785"/>
            <a:ext cx="5380892" cy="4559178"/>
          </a:xfrm>
        </p:spPr>
        <p:txBody>
          <a:bodyPr>
            <a:normAutofit fontScale="92500" lnSpcReduction="20000"/>
          </a:bodyPr>
          <a:lstStyle/>
          <a:p>
            <a:pPr marL="342900" indent="-342900" algn="just">
              <a:buAutoNum type="arabicPeriod"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Зона двигательной активности:</a:t>
            </a:r>
          </a:p>
          <a:p>
            <a:pPr marL="0" indent="0" algn="just">
              <a:buNone/>
            </a:pPr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Лабиринт -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координации, разных способов ходьбы и лёгкого бега. 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Снежный вал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-развитие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координации, разных способов ходьбы и лёгкого бега.</a:t>
            </a:r>
          </a:p>
          <a:p>
            <a:pPr marL="0" indent="0" algn="just">
              <a:buNone/>
            </a:pP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Экспериментальная зона:</a:t>
            </a:r>
          </a:p>
          <a:p>
            <a:pPr marL="0" indent="0" algn="just">
              <a:buNone/>
            </a:pPr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Зона для игр со снегом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(столы) – закрепление свойств снега и льда. </a:t>
            </a:r>
          </a:p>
          <a:p>
            <a:pPr marL="0" indent="0" algn="just">
              <a:buNone/>
            </a:pP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«Снеговик», «Пирамидка»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для проведения хороводных игр. </a:t>
            </a:r>
          </a:p>
          <a:p>
            <a:endParaRPr lang="ru-RU" dirty="0"/>
          </a:p>
        </p:txBody>
      </p:sp>
      <p:pic>
        <p:nvPicPr>
          <p:cNvPr id="4098" name="Picture 2" descr="C:\Users\stvospital\Desktop\3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2" t="9127" r="13012" b="10551"/>
          <a:stretch/>
        </p:blipFill>
        <p:spPr bwMode="auto">
          <a:xfrm rot="5400000">
            <a:off x="6892723" y="398141"/>
            <a:ext cx="4009291" cy="6589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3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stvospital\Desktop\январь 2023\2023 проект Зимнии площадки\IMG-4427f8b21984a53e36d0d9a22b6d1efe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61999"/>
            <a:ext cx="3648807" cy="486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stvospital\Desktop\январь 2023\2023 проект Зимнии площадки\IMG-e46dfa09fd0855ac60ef5f98a29126ca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197" y="506046"/>
            <a:ext cx="4314092" cy="575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stvospital\Desktop\январь 2023\2023 проект Зимнии площадки\IMG-20230216-WA00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036" y="-1"/>
            <a:ext cx="3804872" cy="676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75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Состояние территории дошкольной образовательной организации:</a:t>
            </a:r>
            <a:r>
              <a:rPr lang="ru-RU" sz="2800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00206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Корпус №2:</a:t>
            </a:r>
            <a:endParaRPr lang="ru-RU" sz="2800" dirty="0">
              <a:solidFill>
                <a:srgbClr val="00206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stvospital\Desktop\территория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246" y="1699845"/>
            <a:ext cx="3688373" cy="491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31" y="1822939"/>
            <a:ext cx="3596053" cy="479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340" y="1699845"/>
            <a:ext cx="3477356" cy="463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691662"/>
            <a:ext cx="4060530" cy="504092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Средняя группа №4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6184" y="1195754"/>
            <a:ext cx="4267202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Зона двигательной активности:</a:t>
            </a:r>
          </a:p>
          <a:p>
            <a:pPr algn="just"/>
            <a:r>
              <a:rPr lang="ru-RU" sz="20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Лабиринт 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6 -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координации, разных способов ходьбы и лёгкого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бега. </a:t>
            </a:r>
          </a:p>
          <a:p>
            <a:pPr algn="just"/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Мишень 12 -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разных способов метания и бросания снежков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Кольцо для </a:t>
            </a:r>
            <a:r>
              <a:rPr lang="ru-RU" sz="20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метания </a:t>
            </a:r>
            <a:r>
              <a:rPr lang="ru-RU" sz="20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7-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разных способов метания и бросания снежков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Снежная барыня 5 – зона для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проведения хороводных 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подвижных игр. </a:t>
            </a: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Экспериментальная зона:</a:t>
            </a:r>
          </a:p>
          <a:p>
            <a:pPr algn="just"/>
            <a:r>
              <a:rPr lang="ru-RU" sz="2000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Зона для игр со снегом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(столы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4 </a:t>
            </a:r>
            <a:r>
              <a:rPr lang="ru-RU" sz="2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закрепление свойств снега и льда. </a:t>
            </a:r>
          </a:p>
          <a:p>
            <a:pPr algn="just"/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 descr="C:\Users\stvospital\Desktop\4 00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t="-2959" r="5928" b="2959"/>
          <a:stretch/>
        </p:blipFill>
        <p:spPr bwMode="auto">
          <a:xfrm rot="5400000">
            <a:off x="5978096" y="-809294"/>
            <a:ext cx="4854701" cy="757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088923" y="4818185"/>
            <a:ext cx="22742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rgbClr val="7030A0"/>
                </a:solidFill>
              </a:rPr>
              <a:t>1 Вход </a:t>
            </a:r>
            <a:r>
              <a:rPr lang="ru-RU" sz="1100" dirty="0">
                <a:solidFill>
                  <a:srgbClr val="7030A0"/>
                </a:solidFill>
              </a:rPr>
              <a:t>на участок группы</a:t>
            </a:r>
          </a:p>
          <a:p>
            <a:pPr lvl="0"/>
            <a:r>
              <a:rPr lang="ru-RU" sz="1100" dirty="0" smtClean="0">
                <a:solidFill>
                  <a:srgbClr val="7030A0"/>
                </a:solidFill>
              </a:rPr>
              <a:t>2 Кормушка</a:t>
            </a:r>
            <a:endParaRPr lang="ru-RU" sz="1100" dirty="0">
              <a:solidFill>
                <a:srgbClr val="7030A0"/>
              </a:solidFill>
            </a:endParaRPr>
          </a:p>
          <a:p>
            <a:pPr lvl="0"/>
            <a:r>
              <a:rPr lang="ru-RU" sz="1100" dirty="0" smtClean="0">
                <a:solidFill>
                  <a:srgbClr val="7030A0"/>
                </a:solidFill>
              </a:rPr>
              <a:t>3 Беседка</a:t>
            </a:r>
            <a:endParaRPr lang="ru-RU" sz="1100" dirty="0">
              <a:solidFill>
                <a:srgbClr val="7030A0"/>
              </a:solidFill>
            </a:endParaRPr>
          </a:p>
          <a:p>
            <a:pPr lvl="0"/>
            <a:r>
              <a:rPr lang="ru-RU" sz="1100" dirty="0" smtClean="0">
                <a:solidFill>
                  <a:srgbClr val="7030A0"/>
                </a:solidFill>
              </a:rPr>
              <a:t>4 Стол</a:t>
            </a:r>
            <a:r>
              <a:rPr lang="ru-RU" sz="1100" dirty="0">
                <a:solidFill>
                  <a:srgbClr val="7030A0"/>
                </a:solidFill>
              </a:rPr>
              <a:t>, лавочки</a:t>
            </a:r>
          </a:p>
          <a:p>
            <a:pPr lvl="0"/>
            <a:r>
              <a:rPr lang="ru-RU" sz="1100" dirty="0" smtClean="0">
                <a:solidFill>
                  <a:srgbClr val="7030A0"/>
                </a:solidFill>
              </a:rPr>
              <a:t>5 Снежная </a:t>
            </a:r>
            <a:r>
              <a:rPr lang="ru-RU" sz="1100" dirty="0">
                <a:solidFill>
                  <a:srgbClr val="7030A0"/>
                </a:solidFill>
              </a:rPr>
              <a:t>барыня</a:t>
            </a:r>
          </a:p>
          <a:p>
            <a:pPr lvl="0"/>
            <a:r>
              <a:rPr lang="ru-RU" sz="1100" dirty="0" smtClean="0">
                <a:solidFill>
                  <a:srgbClr val="7030A0"/>
                </a:solidFill>
              </a:rPr>
              <a:t>6 Лабиринт</a:t>
            </a:r>
            <a:endParaRPr lang="ru-RU" sz="1100" dirty="0">
              <a:solidFill>
                <a:srgbClr val="7030A0"/>
              </a:solidFill>
            </a:endParaRPr>
          </a:p>
          <a:p>
            <a:pPr lvl="0"/>
            <a:r>
              <a:rPr lang="ru-RU" sz="1100" dirty="0" smtClean="0">
                <a:solidFill>
                  <a:srgbClr val="7030A0"/>
                </a:solidFill>
              </a:rPr>
              <a:t>7 Петушок </a:t>
            </a:r>
            <a:r>
              <a:rPr lang="ru-RU" sz="1100" dirty="0">
                <a:solidFill>
                  <a:srgbClr val="7030A0"/>
                </a:solidFill>
              </a:rPr>
              <a:t>(для метания)</a:t>
            </a:r>
          </a:p>
          <a:p>
            <a:pPr lvl="0"/>
            <a:r>
              <a:rPr lang="ru-RU" sz="1100" dirty="0" smtClean="0">
                <a:solidFill>
                  <a:srgbClr val="7030A0"/>
                </a:solidFill>
              </a:rPr>
              <a:t>8 Горка</a:t>
            </a:r>
            <a:endParaRPr lang="ru-RU" sz="1100" dirty="0">
              <a:solidFill>
                <a:srgbClr val="7030A0"/>
              </a:solidFill>
            </a:endParaRPr>
          </a:p>
          <a:p>
            <a:pPr lvl="0"/>
            <a:r>
              <a:rPr lang="ru-RU" sz="1100" dirty="0" smtClean="0">
                <a:solidFill>
                  <a:srgbClr val="7030A0"/>
                </a:solidFill>
              </a:rPr>
              <a:t>9 Песочница</a:t>
            </a:r>
            <a:endParaRPr lang="ru-RU" sz="1100" dirty="0">
              <a:solidFill>
                <a:srgbClr val="7030A0"/>
              </a:solidFill>
            </a:endParaRPr>
          </a:p>
          <a:p>
            <a:pPr lvl="0"/>
            <a:r>
              <a:rPr lang="ru-RU" sz="1100" dirty="0" smtClean="0">
                <a:solidFill>
                  <a:srgbClr val="7030A0"/>
                </a:solidFill>
              </a:rPr>
              <a:t>10 Качели</a:t>
            </a:r>
            <a:endParaRPr lang="ru-RU" sz="1100" dirty="0">
              <a:solidFill>
                <a:srgbClr val="7030A0"/>
              </a:solidFill>
            </a:endParaRPr>
          </a:p>
          <a:p>
            <a:pPr lvl="0"/>
            <a:r>
              <a:rPr lang="ru-RU" sz="1100" dirty="0" smtClean="0">
                <a:solidFill>
                  <a:srgbClr val="7030A0"/>
                </a:solidFill>
              </a:rPr>
              <a:t>11 Выход </a:t>
            </a:r>
            <a:r>
              <a:rPr lang="ru-RU" sz="1100" dirty="0">
                <a:solidFill>
                  <a:srgbClr val="7030A0"/>
                </a:solidFill>
              </a:rPr>
              <a:t>на веранду</a:t>
            </a:r>
          </a:p>
          <a:p>
            <a:pPr lvl="0"/>
            <a:r>
              <a:rPr lang="ru-RU" sz="1100" dirty="0" smtClean="0">
                <a:solidFill>
                  <a:srgbClr val="7030A0"/>
                </a:solidFill>
              </a:rPr>
              <a:t>12 Мишень </a:t>
            </a:r>
            <a:r>
              <a:rPr lang="ru-RU" sz="1100" dirty="0">
                <a:solidFill>
                  <a:srgbClr val="7030A0"/>
                </a:solidFill>
              </a:rPr>
              <a:t>для метания снежков</a:t>
            </a:r>
          </a:p>
        </p:txBody>
      </p:sp>
    </p:spTree>
    <p:extLst>
      <p:ext uri="{BB962C8B-B14F-4D97-AF65-F5344CB8AC3E}">
        <p14:creationId xmlns:p14="http://schemas.microsoft.com/office/powerpoint/2010/main" val="23793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10907713" cy="108108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8" name="Picture 4" descr="C:\Users\stvospital\Desktop\январь 2023\2023 проект Зимнии площадки\гр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7167" y="813286"/>
            <a:ext cx="2765180" cy="553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tvospital\Desktop\январь 2023\2023 проект Зимнии площадки\4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67" y="0"/>
            <a:ext cx="2954216" cy="590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stvospital\Desktop\январь 2023\2023 проект Зимнии площадки\4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30" y="180240"/>
            <a:ext cx="2936631" cy="587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stvospital\Desktop\январь 2023\2023 проект Зимнии площадки\IMG_20230216_1108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54"/>
          <a:stretch/>
        </p:blipFill>
        <p:spPr bwMode="auto">
          <a:xfrm>
            <a:off x="2216400" y="3845169"/>
            <a:ext cx="5064367" cy="301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564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64123"/>
            <a:ext cx="5087938" cy="1254369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Старшая  группа №5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772088"/>
            <a:ext cx="460717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Зона двигательной активности:</a:t>
            </a:r>
            <a:endParaRPr lang="ru-RU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Снежная </a:t>
            </a:r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горка –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катание на ледянках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(8)</a:t>
            </a:r>
          </a:p>
          <a:p>
            <a:pPr algn="just"/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Лабиринт (9), 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гусеница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(5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координации, разных способов ходьбы и лёгкого бега. </a:t>
            </a:r>
          </a:p>
          <a:p>
            <a:pPr algn="just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Экспериментальная зона:</a:t>
            </a:r>
          </a:p>
          <a:p>
            <a:pPr algn="just"/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Зона для игр со 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снегом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закрепление свойств снега и льда.</a:t>
            </a:r>
          </a:p>
          <a:p>
            <a:pPr algn="just"/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Снежные постройки «Пирожное» (3), «Клумба» (4)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проведение театрализованных и подвижных игр с целью создания детям радостного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настроения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stvospital\Desktop\5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4623" y="-280069"/>
            <a:ext cx="5262117" cy="723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6222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132556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69" y="0"/>
            <a:ext cx="5080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3962" y="246186"/>
            <a:ext cx="4528038" cy="603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68" y="3115407"/>
            <a:ext cx="2806945" cy="3742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990" y="3263410"/>
            <a:ext cx="4595447" cy="3446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J:\февраль 20\6\IMG-7029df591744ee28073393c5c479c7f9-V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b="19227"/>
          <a:stretch/>
        </p:blipFill>
        <p:spPr bwMode="auto">
          <a:xfrm>
            <a:off x="5419968" y="351692"/>
            <a:ext cx="2394763" cy="2579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857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4922838" cy="10414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Старшая  </a:t>
            </a:r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№6</a:t>
            </a:r>
            <a:endParaRPr lang="ru-RU" sz="4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3078" y="1582341"/>
            <a:ext cx="429064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Зона двигательной активности: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Лабиринт, снежный вал -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координации, разных способов ходьбы и лёгкого бега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Дорожка для скольжения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совершенствовать умение скользить на двух – одной ногах.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Мишень-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разных способов метания и бросания снежков.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Экспериментальная зона:</a:t>
            </a:r>
          </a:p>
          <a:p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Вертушка, </a:t>
            </a:r>
            <a:r>
              <a:rPr lang="ru-RU" i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ветродуй</a:t>
            </a:r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определение скорости и направления ветра.</a:t>
            </a:r>
          </a:p>
          <a:p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Снегомер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определение высоты снежного покрова. </a:t>
            </a:r>
          </a:p>
          <a:p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Зона для игр со снегом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(столы) – закрепление свойств снега и льда.</a:t>
            </a:r>
          </a:p>
        </p:txBody>
      </p:sp>
      <p:pic>
        <p:nvPicPr>
          <p:cNvPr id="5157" name="Picture 37" descr="C:\Users\stvospital\Desktop\6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598296" y="-69792"/>
            <a:ext cx="5406643" cy="7435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536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Зона двигательной активности:</a:t>
            </a:r>
            <a:b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4" y="1207476"/>
            <a:ext cx="4220308" cy="316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908" y="961292"/>
            <a:ext cx="4548553" cy="3411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47" y="4088423"/>
            <a:ext cx="3692769" cy="276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62" y="1356945"/>
            <a:ext cx="2567354" cy="192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011" y="3612987"/>
            <a:ext cx="2344928" cy="312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75" y="4610978"/>
            <a:ext cx="2836984" cy="212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247" y="4551942"/>
            <a:ext cx="2919046" cy="2187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804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163513"/>
            <a:ext cx="7186613" cy="13255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Подготовительная  группа №7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2031" y="1395047"/>
            <a:ext cx="525193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Зона двигательной активности: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Лабиринт, крепость, снежный вал -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координации, разных способов ходьбы и лёгкого бега.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Снежная горка –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катание на ледянках друг друга, кукол.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Гимнастические лестницы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лазание (высота 1,5 метра).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Экспериментальная зона: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Вертушка, </a:t>
            </a:r>
            <a:r>
              <a:rPr lang="ru-RU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ветродуй</a:t>
            </a:r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определение скорости и направления ветра.</a:t>
            </a:r>
          </a:p>
          <a:p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Снегомер 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определение высоты снежного покрова.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Зона </a:t>
            </a:r>
            <a:r>
              <a:rPr lang="ru-RU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для игр со снегом </a:t>
            </a:r>
            <a:r>
              <a:rPr lang="ru-RU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(столы) – закрепление свойств снега и льда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stvospital\Desktop\7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605" y="164123"/>
            <a:ext cx="4645568" cy="638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stvospital\Desktop\январь 2023\2023 проект Зимнии площадки\IMG-80650a1fe51f4791f046b12fea45704a-V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2" y="462994"/>
            <a:ext cx="4689230" cy="351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tvospital\Desktop\январь 2023\2023 проект Зимнии площадки\IMG-ad496f8973ded6b6d114b8dcc213060d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077"/>
            <a:ext cx="2678779" cy="580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tvospital\Desktop\январь 2023\2023 проект Зимнии площадки\IMG-b69bb58003f21ae527a2571e88d6b53c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844" y="0"/>
            <a:ext cx="2565156" cy="555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632" y="1511042"/>
            <a:ext cx="2389554" cy="517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56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123" y="74713"/>
            <a:ext cx="49002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3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таршая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№8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4123" y="1324708"/>
            <a:ext cx="414001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Зона двигательной активности: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Дорожка для скольжения – совершенствовать умение скользить на двух – одной ногах. (1)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Снежная горка – упражнять в скольжении и равновесии (4)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2. Экспериментальная зона: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Зона для игр со снегом (столы) – закрепление свойств снега и льда. (10)</a:t>
            </a:r>
          </a:p>
        </p:txBody>
      </p:sp>
      <p:pic>
        <p:nvPicPr>
          <p:cNvPr id="9218" name="Picture 2" descr="C:\Users\stvospital\Desktop\8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1044" y="-386759"/>
            <a:ext cx="5577122" cy="767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33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-128588"/>
            <a:ext cx="12050713" cy="13255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«ЗОНА ДВИГАТЕЛЬНОЙ АКТИВНОСТИ»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017" y="1243394"/>
            <a:ext cx="4953424" cy="371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303" y="730134"/>
            <a:ext cx="5431697" cy="4073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441" y="2767022"/>
            <a:ext cx="2866293" cy="3821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ru-RU" sz="2800" dirty="0">
                <a:solidFill>
                  <a:srgbClr val="002060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Корпус </a:t>
            </a:r>
            <a:r>
              <a:rPr lang="ru-RU" sz="2800" dirty="0" smtClean="0">
                <a:solidFill>
                  <a:srgbClr val="002060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itchFamily="18" charset="0"/>
                <a:cs typeface="Times New Roman" pitchFamily="18" charset="0"/>
              </a:rPr>
              <a:t>№1:</a:t>
            </a:r>
            <a:endParaRPr lang="ru-R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449937" y="49733196"/>
            <a:ext cx="1817076" cy="242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153" y="1125411"/>
            <a:ext cx="4108939" cy="547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626" y="844061"/>
            <a:ext cx="4031274" cy="5375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7" y="1676400"/>
            <a:ext cx="3521319" cy="4695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34950" y="457200"/>
            <a:ext cx="11957050" cy="8096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Наличие, состояния спортивного и игрового оборудования: </a:t>
            </a:r>
            <a:br>
              <a:rPr lang="ru-RU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МЛАДШАЯ ГРУППА №2  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МЛАДШАЯ ГРУППА №1</a:t>
            </a: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stvospital\Desktop\image1.jpe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38" y="1825625"/>
            <a:ext cx="3713162" cy="49498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ownloads\IMG_10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772" b="6605"/>
          <a:stretch>
            <a:fillRect/>
          </a:stretch>
        </p:blipFill>
        <p:spPr bwMode="auto">
          <a:xfrm>
            <a:off x="1113692" y="1828801"/>
            <a:ext cx="4149970" cy="49751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09575" y="431029"/>
            <a:ext cx="11782425" cy="1325563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ПОДГОТОВИТЕЛЬНАЯ      СТАРШАЯ ГРУППА №8 </a:t>
            </a:r>
            <a:b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№7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3" descr="C:\Users\stvospital\Desktop\image8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290" y="1542218"/>
            <a:ext cx="3741126" cy="4988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stvospital\Desktop\январь 2023\2023 проект Зимнии площадки\IMG-490d6769b9c560478d75363bd4a60ff7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018" y="1402173"/>
            <a:ext cx="3027089" cy="5128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-1" y="365125"/>
            <a:ext cx="11898923" cy="1325563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ВТОРАЯМЛАДШАЯ               СТАРШАЯ  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ГРУППА 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№5 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ГРУППА №3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                         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3" name="Picture 3" descr="C:\Users\User\Downloads\IMG_1008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523" y="996950"/>
            <a:ext cx="4397375" cy="5861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stvospital\Desktop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879" y="855783"/>
            <a:ext cx="4413739" cy="58849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11163" y="365125"/>
            <a:ext cx="11780837" cy="1325563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СРЕДНЯЯ  ГРУППА №4                                             СТАРШАЯ ГРУППА №6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052" name="Picture 4" descr="C:\Users\stvospital\Desktop\image7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2" y="676170"/>
            <a:ext cx="4079631" cy="61818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tvospital\Desktop\январь 2023\2023 проект Зимнии площадки\5об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908" y="699475"/>
            <a:ext cx="4570479" cy="60939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353" y="365127"/>
            <a:ext cx="11910647" cy="854073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Безопасность и практичность используемого спортивного оборудования:</a:t>
            </a:r>
            <a:endParaRPr lang="ru-RU" sz="3200" dirty="0">
              <a:solidFill>
                <a:srgbClr val="7030A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246" y="1524000"/>
            <a:ext cx="11629292" cy="513470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Любая </a:t>
            </a:r>
            <a:r>
              <a:rPr lang="ru-RU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деятельность на прогулке , а особенно физическая, </a:t>
            </a:r>
            <a:r>
              <a:rPr lang="ru-RU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осуществляется </a:t>
            </a:r>
            <a:r>
              <a:rPr lang="ru-RU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под непосредственным контролем и наблюдением со стороны воспитателя (инструктора по физической </a:t>
            </a:r>
            <a:r>
              <a:rPr lang="ru-RU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культуре). </a:t>
            </a:r>
          </a:p>
          <a:p>
            <a:pPr marL="0" indent="0">
              <a:buNone/>
            </a:pPr>
            <a:r>
              <a:rPr lang="ru-RU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	На зимних  площадках МДОУ «Детский сад №40» созданы </a:t>
            </a:r>
            <a:r>
              <a:rPr lang="ru-RU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все условия, обеспечивающие охрану жизни и здоровья детей:</a:t>
            </a:r>
          </a:p>
          <a:p>
            <a:pPr marL="0" indent="0">
              <a:buNone/>
            </a:pPr>
            <a:r>
              <a:rPr lang="ru-RU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а) </a:t>
            </a:r>
            <a:r>
              <a:rPr lang="ru-RU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всё </a:t>
            </a:r>
            <a:r>
              <a:rPr lang="ru-RU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оборудование: </a:t>
            </a:r>
            <a:r>
              <a:rPr lang="ru-RU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гимнастические стенки, </a:t>
            </a:r>
            <a:r>
              <a:rPr lang="ru-RU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комплексы, лесенки надежно закреплены; </a:t>
            </a:r>
          </a:p>
          <a:p>
            <a:pPr marL="0" indent="0">
              <a:buNone/>
            </a:pPr>
            <a:r>
              <a:rPr lang="ru-RU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б) инвентарь, используемый детьми, расположен  на высоте доступной </a:t>
            </a:r>
            <a:r>
              <a:rPr lang="ru-RU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ребенку;</a:t>
            </a:r>
            <a:endParaRPr lang="ru-RU" sz="31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борудование</a:t>
            </a:r>
            <a:r>
              <a:rPr lang="ru-RU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которым пользуются дети  по своим размерам соответствует их возрастным </a:t>
            </a:r>
            <a:r>
              <a:rPr lang="ru-RU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показателям;</a:t>
            </a:r>
            <a:endParaRPr lang="ru-RU" sz="31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пользование детям даются только исправные и безопасные </a:t>
            </a:r>
            <a:r>
              <a:rPr lang="ru-RU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предметы;</a:t>
            </a:r>
            <a:endParaRPr lang="ru-RU" sz="31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  всё </a:t>
            </a:r>
            <a:r>
              <a:rPr lang="ru-RU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оборудование и инструменты </a:t>
            </a:r>
            <a:r>
              <a:rPr lang="ru-RU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аккуратно</a:t>
            </a:r>
            <a:r>
              <a:rPr lang="ru-RU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удобно и рационально размещены, </a:t>
            </a:r>
            <a:r>
              <a:rPr lang="ru-RU" sz="31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содержатся </a:t>
            </a:r>
            <a:r>
              <a:rPr lang="ru-RU" sz="31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чистом, исправном состоянии. </a:t>
            </a: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31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Работа с родителями, их участие в оформлении зимних площадок дошкольной образовательной организации: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	вовлечение родителей в разработку проекта «Зимнее движение» , </a:t>
            </a:r>
          </a:p>
          <a:p>
            <a:pPr lvl="0"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совместное обсуждение проекта на заседании родительского комитета:</a:t>
            </a:r>
          </a:p>
          <a:p>
            <a:pPr lvl="0">
              <a:buNone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разработка плана, планирование размещения построек;  планирование украшения построек; совместное оформление  воспитателями, родителями и детьми игровых зимних участков детского сада в соответствии с представленными планами.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7" y="539262"/>
            <a:ext cx="3631954" cy="4842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767" y="719014"/>
            <a:ext cx="4440115" cy="5920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927" y="257908"/>
            <a:ext cx="3842969" cy="5123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97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" y="365125"/>
            <a:ext cx="11898923" cy="1325563"/>
          </a:xfrm>
        </p:spPr>
        <p:txBody>
          <a:bodyPr>
            <a:normAutofit fontScale="90000"/>
          </a:bodyPr>
          <a:lstStyle/>
          <a:p>
            <a:pPr lvl="0" indent="34290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Презентация работы педагогического коллектива</a:t>
            </a:r>
            <a:br>
              <a:rPr lang="ru-RU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в рамках проекта</a:t>
            </a:r>
            <a:r>
              <a:rPr lang="ru-RU" b="1" dirty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   «Зимнее движение»</a:t>
            </a:r>
            <a:r>
              <a:rPr lang="ru-RU" sz="22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2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2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200" b="1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 </a:t>
            </a:r>
            <a: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творческая презентация прогулочных участков детского сада</a:t>
            </a:r>
            <a:b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зимний период для участия</a:t>
            </a:r>
            <a:b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конкурсе «Зимняя площадка дошкольной </a:t>
            </a:r>
            <a:b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образовательной организации» среди муниципальных дошкольных </a:t>
            </a:r>
            <a:b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образовательных организаций городского округа Саранск</a:t>
            </a:r>
            <a:r>
              <a:rPr lang="ru-RU" sz="31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1400" dirty="0" smtClean="0">
                <a:latin typeface="Arial" pitchFamily="34" charset="0"/>
                <a:cs typeface="Arial" pitchFamily="34" charset="0"/>
              </a:rPr>
            </a:b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200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r>
              <a:rPr lang="ru-RU" sz="2200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ru-RU" sz="2200" dirty="0" smtClean="0"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</a:rPr>
            </a:br>
            <a:endParaRPr lang="ru-RU" sz="2200" dirty="0">
              <a:solidFill>
                <a:srgbClr val="7030A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561816"/>
              </p:ext>
            </p:extLst>
          </p:nvPr>
        </p:nvGraphicFramePr>
        <p:xfrm>
          <a:off x="691662" y="719667"/>
          <a:ext cx="8522676" cy="5627228"/>
        </p:xfrm>
        <a:graphic>
          <a:graphicData uri="http://schemas.openxmlformats.org/drawingml/2006/table">
            <a:tbl>
              <a:tblPr/>
              <a:tblGrid>
                <a:gridCol w="2440143"/>
                <a:gridCol w="6082533"/>
              </a:tblGrid>
              <a:tr h="3612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Наименование проекта</a:t>
                      </a: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«Зимнее движение» (далее - проект)</a:t>
                      </a: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Руководитель проекта</a:t>
                      </a: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Елисеева А.И., заведующая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2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Организация -исполнитель</a:t>
                      </a: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МДОУ "Детский сад №40"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г. Саранск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248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конкурсной       номинации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«Лучшая зимняя площадка дошкольной образовательной организации»;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«Лучшая организация работы ДОО в зимний период»;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«Снежный городок</a:t>
                      </a:r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».</a:t>
                      </a: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6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Тип проекта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Исследовательско-творческий</a:t>
                      </a: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игровой.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18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Цель проекта</a:t>
                      </a: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создание благоприятных условий для воспитательно-образовательной работы с детьми  на прогулочных участках в условиях детского сада в зимний период.</a:t>
                      </a: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1244">
                <a:tc>
                  <a:txBody>
                    <a:bodyPr/>
                    <a:lstStyle/>
                    <a:p>
                      <a:pPr marR="293370" algn="l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28040" algn="l"/>
                        </a:tabLst>
                      </a:pPr>
                      <a:r>
                        <a:rPr lang="ru-RU" sz="140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Срок реализации проекта</a:t>
                      </a: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 25 января по</a:t>
                      </a:r>
                      <a:r>
                        <a:rPr lang="ru-RU" sz="14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17</a:t>
                      </a:r>
                      <a:r>
                        <a:rPr lang="ru-RU" sz="14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февраля 2023 года</a:t>
                      </a:r>
                      <a:endParaRPr lang="ru-RU" sz="1400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93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Аннотация проекта</a:t>
                      </a: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       Проект разработан в соответствии с </a:t>
                      </a: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положением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 конкурсе «Зимняя площадка дошкольной образовательной организации» среди муниципальных дошкольных образовательных организаций городского округа Саранск, с целью создания благоприятных условий для прогулок в зимний период на территории дошкольной организации, повышения двигательной активности воспитанников в условиях детского сада, а также с целью развития, поддержки и поощрения творчески работающих педагогов муниципальных дошкольных образовательных организаций.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810260" algn="l"/>
                        </a:tabLst>
                      </a:pPr>
                      <a:r>
                        <a:rPr lang="ru-RU" sz="1400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      Организатором Конкурса является Управление образования Департамента по социальной политике Администрации городского округа Саранск и МУ «Информационно-методический центр».</a:t>
                      </a:r>
                    </a:p>
                  </a:txBody>
                  <a:tcPr marL="50484" marR="5048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-63788"/>
            <a:ext cx="12192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09625" algn="l"/>
              </a:tabLst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Паспорт проекта: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633047" y="346348"/>
            <a:ext cx="112776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детей: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повышение двигательной активности детей дошкольного возраста на прогулочных участках в зимнее время;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формирование культуры здорового образа жизни у детей дошкольного возраста.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воспитателей: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 расширение кругозора, приобретение новых знаний: изучение методических рекомендаций по обустройству игровых участков снежными постройками для обеспечения двигательной активности, санитарно-эпидемиологических требований и стандартов оборудования детских игровых площадок.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создание условий для воспитательно-образовательной деятельности с детьми в зимний период;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активизация творческого потенциала родителей, представителей семей воспитанников и воспитанников в процессе реализации проекта;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выявление среди родителей деловых партнеров и приобщение к реализации проектной деятельности;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художественное оформление игровой площадки.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-5649927"/>
            <a:ext cx="12420260" cy="11757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32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Механизм реализации проекта: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1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 этап – подготовительный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(с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25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января по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 февраля  2023 года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 </a:t>
            </a:r>
            <a:r>
              <a:rPr lang="ru-RU" sz="3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ыявление и постановка актуальных цели и задач проектной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деятельности.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Изучение имеющихся условий на прогулочном участке, 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детальное обследование территории для создания: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фигуры для закрепления навыков равновесия;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фигуры для прыжков, перешагивания;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фигуры для упражнений в метании;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фигуры для 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подлезания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горки для скатывания 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каймленный край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3738</TotalTime>
  <Words>1207</Words>
  <Application>Microsoft Office PowerPoint</Application>
  <PresentationFormat>Произвольный</PresentationFormat>
  <Paragraphs>218</Paragraphs>
  <Slides>45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            Презентация к конкурсу «Зимняя площадка дошкольной образовательной организации» среди муниципальных дошкольных образовательных организаций городского округа Саранск    </vt:lpstr>
      <vt:lpstr>      Муниципальное дошкольное образовательное учреждение  «Детский сад №40»</vt:lpstr>
      <vt:lpstr>Состояние территории дошкольной образовательной организации: Корпус №2:</vt:lpstr>
      <vt:lpstr>Корпус №1:</vt:lpstr>
      <vt:lpstr>Презентация PowerPoint</vt:lpstr>
      <vt:lpstr>      Презентация работы педагогического коллектива в рамках проекта    «Зимнее движение»   Цель: творческая презентация прогулочных участков детского сада  в зимний период для участия  в конкурсе «Зимняя площадка дошкольной  образовательной организации» среди муниципальных дошкольных  образовательных организаций городского округа Саранск.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СПОРТИВНАЯ ПЛОЩАДКА</vt:lpstr>
      <vt:lpstr>Презентация PowerPoint</vt:lpstr>
      <vt:lpstr>Презентация PowerPoint</vt:lpstr>
      <vt:lpstr>Презентация PowerPoint</vt:lpstr>
      <vt:lpstr>Презентация PowerPoint</vt:lpstr>
      <vt:lpstr>ЛЫЖНЯ</vt:lpstr>
      <vt:lpstr>ВЫНОСНОЙ МАТЕРИАЛ ДЛЯ ПРОВЕДЕНИЯ СПОРТИВНЫХ ИГР НА СВЕЖЕМ ВОЗДУХЕ</vt:lpstr>
      <vt:lpstr>                                       Состояние участков для зимних      прогулок детей:  </vt:lpstr>
      <vt:lpstr>1 младшая группа №1</vt:lpstr>
      <vt:lpstr>                                      </vt:lpstr>
      <vt:lpstr>               Зона двигательной активности:  </vt:lpstr>
      <vt:lpstr>2младшая группа №2</vt:lpstr>
      <vt:lpstr>               Зона двигательной активности:                       Я кидаю, я бросаю, Левой правой попадаю. Будет четкий глазомер, Буду я здоров и смел!  </vt:lpstr>
      <vt:lpstr>Зона двигательной активности: </vt:lpstr>
      <vt:lpstr>Экспериментальная зона: </vt:lpstr>
      <vt:lpstr>Вторая младшая  группа №3 </vt:lpstr>
      <vt:lpstr>Презентация PowerPoint</vt:lpstr>
      <vt:lpstr>Средняя группа №4</vt:lpstr>
      <vt:lpstr> </vt:lpstr>
      <vt:lpstr>Старшая  группа №5</vt:lpstr>
      <vt:lpstr>          </vt:lpstr>
      <vt:lpstr>Старшая  группа №6</vt:lpstr>
      <vt:lpstr>Зона двигательной активности: </vt:lpstr>
      <vt:lpstr>Подготовительная  группа №7</vt:lpstr>
      <vt:lpstr>Презентация PowerPoint</vt:lpstr>
      <vt:lpstr>Презентация PowerPoint</vt:lpstr>
      <vt:lpstr>«ЗОНА ДВИГАТЕЛЬНОЙ АКТИВНОСТИ»</vt:lpstr>
      <vt:lpstr>  Наличие, состояния спортивного и игрового оборудования:  2 МЛАДШАЯ ГРУППА №2       1 МЛАДШАЯ ГРУППА №1  </vt:lpstr>
      <vt:lpstr>ПОДГОТОВИТЕЛЬНАЯ      СТАРШАЯ ГРУППА №8  ГРУППА №7 </vt:lpstr>
      <vt:lpstr> ВТОРАЯМЛАДШАЯ               СТАРШАЯ   ГРУППА №5   ГРУППА №3                                                          </vt:lpstr>
      <vt:lpstr>  СРЕДНЯЯ  ГРУППА №4                                             СТАРШАЯ ГРУППА №6   </vt:lpstr>
      <vt:lpstr>Безопасность и практичность используемого спортивного оборудования:</vt:lpstr>
      <vt:lpstr> Работа с родителями, их участие в оформлении зимних площадок дошкольной образовательной организации: 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</dc:creator>
  <cp:lastModifiedBy>stvospital</cp:lastModifiedBy>
  <cp:revision>291</cp:revision>
  <dcterms:created xsi:type="dcterms:W3CDTF">2016-01-23T10:00:45Z</dcterms:created>
  <dcterms:modified xsi:type="dcterms:W3CDTF">2023-02-18T19:40:29Z</dcterms:modified>
</cp:coreProperties>
</file>