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2C75-9761-4A69-A072-9BDA8C7382E5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395C-E0F1-48E7-8CD5-753FF108A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77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2C75-9761-4A69-A072-9BDA8C7382E5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395C-E0F1-48E7-8CD5-753FF108A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90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2C75-9761-4A69-A072-9BDA8C7382E5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395C-E0F1-48E7-8CD5-753FF108A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77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2C75-9761-4A69-A072-9BDA8C7382E5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395C-E0F1-48E7-8CD5-753FF108A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80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2C75-9761-4A69-A072-9BDA8C7382E5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395C-E0F1-48E7-8CD5-753FF108A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52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2C75-9761-4A69-A072-9BDA8C7382E5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395C-E0F1-48E7-8CD5-753FF108A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65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2C75-9761-4A69-A072-9BDA8C7382E5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395C-E0F1-48E7-8CD5-753FF108A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0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2C75-9761-4A69-A072-9BDA8C7382E5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395C-E0F1-48E7-8CD5-753FF108A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50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2C75-9761-4A69-A072-9BDA8C7382E5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395C-E0F1-48E7-8CD5-753FF108A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32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2C75-9761-4A69-A072-9BDA8C7382E5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395C-E0F1-48E7-8CD5-753FF108A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11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2C75-9761-4A69-A072-9BDA8C7382E5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395C-E0F1-48E7-8CD5-753FF108A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95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32C75-9761-4A69-A072-9BDA8C7382E5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E395C-E0F1-48E7-8CD5-753FF108A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79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39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1196752"/>
            <a:ext cx="3241249" cy="20994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1196752"/>
            <a:ext cx="3241249" cy="2099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3717032"/>
            <a:ext cx="3241249" cy="20994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3717032"/>
            <a:ext cx="3241249" cy="2099445"/>
          </a:xfrm>
          <a:prstGeom prst="rect">
            <a:avLst/>
          </a:prstGeom>
        </p:spPr>
      </p:pic>
      <p:pic>
        <p:nvPicPr>
          <p:cNvPr id="8" name="Рисунок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568390"/>
            <a:ext cx="1297459" cy="135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0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26" y="1184567"/>
            <a:ext cx="3241249" cy="20994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1196751"/>
            <a:ext cx="3241249" cy="20994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3717032"/>
            <a:ext cx="3241249" cy="20994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3717032"/>
            <a:ext cx="3241249" cy="2099444"/>
          </a:xfrm>
          <a:prstGeom prst="rect">
            <a:avLst/>
          </a:prstGeom>
        </p:spPr>
      </p:pic>
      <p:pic>
        <p:nvPicPr>
          <p:cNvPr id="8" name="Рисунок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023" y="1556205"/>
            <a:ext cx="1297459" cy="135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6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27" y="1184567"/>
            <a:ext cx="3241247" cy="20994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96751"/>
            <a:ext cx="3241247" cy="20994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17032"/>
            <a:ext cx="3241247" cy="20994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717032"/>
            <a:ext cx="3241247" cy="2099444"/>
          </a:xfrm>
          <a:prstGeom prst="rect">
            <a:avLst/>
          </a:prstGeom>
        </p:spPr>
      </p:pic>
      <p:pic>
        <p:nvPicPr>
          <p:cNvPr id="8" name="Рисунок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023" y="1556205"/>
            <a:ext cx="1297459" cy="135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8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75" y="3717030"/>
            <a:ext cx="3241247" cy="20994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96751"/>
            <a:ext cx="3241247" cy="20994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17032"/>
            <a:ext cx="3241247" cy="20994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42" y="1198469"/>
            <a:ext cx="3241247" cy="2099443"/>
          </a:xfrm>
          <a:prstGeom prst="rect">
            <a:avLst/>
          </a:prstGeom>
        </p:spPr>
      </p:pic>
      <p:pic>
        <p:nvPicPr>
          <p:cNvPr id="8" name="Рисунок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914" y="4112549"/>
            <a:ext cx="1297459" cy="135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9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76" y="3717030"/>
            <a:ext cx="3241245" cy="20994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3" y="1196751"/>
            <a:ext cx="3241245" cy="20994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3717032"/>
            <a:ext cx="3241245" cy="20994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43" y="1198469"/>
            <a:ext cx="3241245" cy="2099443"/>
          </a:xfrm>
          <a:prstGeom prst="rect">
            <a:avLst/>
          </a:prstGeom>
        </p:spPr>
      </p:pic>
      <p:pic>
        <p:nvPicPr>
          <p:cNvPr id="8" name="Рисунок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914" y="4112549"/>
            <a:ext cx="1297459" cy="135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3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42" y="3573016"/>
            <a:ext cx="3241245" cy="20994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3" y="1196751"/>
            <a:ext cx="3241245" cy="20994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28" y="3596897"/>
            <a:ext cx="3241245" cy="20994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43" y="1198469"/>
            <a:ext cx="3241245" cy="2099442"/>
          </a:xfrm>
          <a:prstGeom prst="rect">
            <a:avLst/>
          </a:prstGeom>
        </p:spPr>
      </p:pic>
      <p:pic>
        <p:nvPicPr>
          <p:cNvPr id="8" name="Рисунок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980" y="3968535"/>
            <a:ext cx="1297459" cy="135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5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28" y="1170502"/>
            <a:ext cx="3241244" cy="20994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02" y="3578979"/>
            <a:ext cx="3241244" cy="20994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28" y="3596897"/>
            <a:ext cx="3241244" cy="20994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43" y="1198469"/>
            <a:ext cx="3241244" cy="2099442"/>
          </a:xfrm>
          <a:prstGeom prst="rect">
            <a:avLst/>
          </a:prstGeom>
        </p:spPr>
      </p:pic>
      <p:pic>
        <p:nvPicPr>
          <p:cNvPr id="8" name="Рисунок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966" y="1566021"/>
            <a:ext cx="1297459" cy="135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6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54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Галина</cp:lastModifiedBy>
  <cp:revision>7</cp:revision>
  <dcterms:created xsi:type="dcterms:W3CDTF">2019-02-17T05:42:55Z</dcterms:created>
  <dcterms:modified xsi:type="dcterms:W3CDTF">2022-10-16T11:06:34Z</dcterms:modified>
</cp:coreProperties>
</file>