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68" r:id="rId5"/>
    <p:sldId id="257" r:id="rId6"/>
    <p:sldId id="260" r:id="rId7"/>
    <p:sldId id="261" r:id="rId8"/>
    <p:sldId id="262" r:id="rId9"/>
    <p:sldId id="264" r:id="rId10"/>
    <p:sldId id="263" r:id="rId11"/>
    <p:sldId id="267" r:id="rId12"/>
    <p:sldId id="266" r:id="rId13"/>
    <p:sldId id="265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41" autoAdjust="0"/>
  </p:normalViewPr>
  <p:slideViewPr>
    <p:cSldViewPr snapToGrid="0">
      <p:cViewPr varScale="1">
        <p:scale>
          <a:sx n="101" d="100"/>
          <a:sy n="101" d="100"/>
        </p:scale>
        <p:origin x="14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72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7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315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9152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626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548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180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063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8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82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09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51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913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827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17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93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1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A9232-33AC-437A-837B-14948274F49B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D19D4-A3C7-4338-BF8A-3DAE713E0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3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609600"/>
            <a:ext cx="12001500" cy="6143625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43150" y="0"/>
            <a:ext cx="7296150" cy="6857999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r>
              <a:rPr lang="ru-RU" sz="2000" dirty="0" smtClean="0">
                <a:effectLst/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effectLst/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 освоению нетрадиционных техник </a:t>
            </a:r>
            <a:r>
              <a:rPr lang="ru-RU" sz="2800" dirty="0" smtClean="0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рисования</a:t>
            </a:r>
            <a:r>
              <a:rPr lang="ru-RU" sz="2000" dirty="0" smtClean="0">
                <a:effectLst/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effectLst/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«Красочный мир детства»</a:t>
            </a:r>
            <a: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2636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720969"/>
            <a:ext cx="8765931" cy="10199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</a:t>
            </a:r>
            <a:r>
              <a:rPr lang="ru-RU" dirty="0" err="1" smtClean="0">
                <a:latin typeface="Mistral" panose="03090702030407020403" pitchFamily="66" charset="0"/>
              </a:rPr>
              <a:t>кЛЯКСОГРАФИЯ</a:t>
            </a:r>
            <a:r>
              <a:rPr lang="ru-RU" dirty="0" smtClean="0">
                <a:latin typeface="Mistral" panose="03090702030407020403" pitchFamily="66" charset="0"/>
              </a:rPr>
              <a:t>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8" y="1617784"/>
            <a:ext cx="5556739" cy="4958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69" y="1617785"/>
            <a:ext cx="5547945" cy="4958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015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940777"/>
            <a:ext cx="8765931" cy="80889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</a:t>
            </a:r>
            <a:r>
              <a:rPr lang="ru-RU" dirty="0" err="1" smtClean="0">
                <a:latin typeface="Mistral" panose="03090702030407020403" pitchFamily="66" charset="0"/>
              </a:rPr>
              <a:t>Набрызг</a:t>
            </a:r>
            <a:r>
              <a:rPr lang="ru-RU" dirty="0" smtClean="0">
                <a:latin typeface="Mistral" panose="03090702030407020403" pitchFamily="66" charset="0"/>
              </a:rPr>
              <a:t>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1" y="1652953"/>
            <a:ext cx="4065281" cy="4958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16" y="1652953"/>
            <a:ext cx="3499641" cy="4958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5" y="1652954"/>
            <a:ext cx="4106008" cy="4958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0249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1048871"/>
            <a:ext cx="8765931" cy="7007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«Скатывание шариков из салфетки»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88" y="1668210"/>
            <a:ext cx="4487094" cy="4741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17" y="1668209"/>
            <a:ext cx="3603811" cy="4741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" y="1668212"/>
            <a:ext cx="3589761" cy="4741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60348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835269"/>
            <a:ext cx="8765931" cy="10111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«Рисование смятой бумагой»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1772808"/>
            <a:ext cx="3411414" cy="4852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36" y="1772808"/>
            <a:ext cx="4491402" cy="4852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14" y="1772808"/>
            <a:ext cx="3744057" cy="4852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3115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835269"/>
            <a:ext cx="8765931" cy="10111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«Рисование смятой бумагой»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1772808"/>
            <a:ext cx="3411414" cy="4852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36" y="1772808"/>
            <a:ext cx="4491402" cy="4852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14" y="1772808"/>
            <a:ext cx="3744057" cy="4852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937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835269"/>
            <a:ext cx="8765931" cy="10111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«Работа с ватой»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82" y="1846385"/>
            <a:ext cx="3713055" cy="4734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38" y="1846384"/>
            <a:ext cx="5720862" cy="4734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8618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0736"/>
            <a:ext cx="12068269" cy="5717263"/>
          </a:xfrm>
          <a:prstGeom prst="rect">
            <a:avLst/>
          </a:prstGeom>
          <a:effectLst>
            <a:softEdge rad="10287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677" y="1647731"/>
            <a:ext cx="8700379" cy="430039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Mistral" panose="03090702030407020403" pitchFamily="66" charset="0"/>
              </a:rPr>
              <a:t>Истоки способностей и дарования детей </a:t>
            </a:r>
            <a:r>
              <a:rPr lang="ru-RU" sz="3200" dirty="0" smtClean="0">
                <a:latin typeface="Mistral" panose="03090702030407020403" pitchFamily="66" charset="0"/>
              </a:rPr>
              <a:t>– </a:t>
            </a:r>
            <a:r>
              <a:rPr lang="ru-RU" sz="3200" dirty="0">
                <a:latin typeface="Mistral" panose="03090702030407020403" pitchFamily="66" charset="0"/>
              </a:rPr>
              <a:t>на кончиках пальцев. От пальцев, образно говоря,  идут тончайшие нити – ручейки, которые питают источник творческой мысли. </a:t>
            </a:r>
            <a:r>
              <a:rPr lang="ru-RU" sz="3200" dirty="0" err="1" smtClean="0">
                <a:latin typeface="Mistral" panose="03090702030407020403" pitchFamily="66" charset="0"/>
              </a:rPr>
              <a:t>В.А.Сухомлинский</a:t>
            </a:r>
            <a:r>
              <a:rPr lang="ru-RU" sz="3200" dirty="0">
                <a:latin typeface="Mistral" panose="03090702030407020403" pitchFamily="66" charset="0"/>
              </a:rPr>
              <a:t>.</a:t>
            </a:r>
            <a:r>
              <a:rPr lang="ru-RU" dirty="0">
                <a:latin typeface="Mistral" panose="03090702030407020403" pitchFamily="66" charset="0"/>
              </a:rPr>
              <a:t/>
            </a:r>
            <a:br>
              <a:rPr lang="ru-RU" dirty="0">
                <a:latin typeface="Mistral" panose="03090702030407020403" pitchFamily="66" charset="0"/>
              </a:rPr>
            </a:br>
            <a:endParaRPr lang="ru-RU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82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835269"/>
            <a:ext cx="8765931" cy="9056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«Рисование Пальчиками»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86" y="1661746"/>
            <a:ext cx="3631222" cy="4712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1661745"/>
            <a:ext cx="3736731" cy="4712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838" y="1661745"/>
            <a:ext cx="4158762" cy="4712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1585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756138"/>
            <a:ext cx="8765931" cy="9847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«Пластилинография»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635370"/>
            <a:ext cx="3824654" cy="468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331" y="1635370"/>
            <a:ext cx="3534507" cy="4686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62" y="1635370"/>
            <a:ext cx="4387361" cy="4686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94657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756138"/>
            <a:ext cx="8765931" cy="9847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«Пластилинография»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1622260"/>
            <a:ext cx="3352800" cy="4948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82" y="1622260"/>
            <a:ext cx="3451412" cy="4948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83" y="1622260"/>
            <a:ext cx="4915552" cy="4948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237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720969"/>
            <a:ext cx="8765931" cy="10199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«Рисование ладошками»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14" y="1670538"/>
            <a:ext cx="4780239" cy="4914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31" y="1670538"/>
            <a:ext cx="4445900" cy="4914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977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720969"/>
            <a:ext cx="8765931" cy="10199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«Работа с солью»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" y="1622425"/>
            <a:ext cx="3950904" cy="4989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84" y="1622425"/>
            <a:ext cx="3376245" cy="4989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23" y="1622425"/>
            <a:ext cx="4466492" cy="4989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8909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720969"/>
            <a:ext cx="8765931" cy="10199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«Рисование штампами»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4" y="1477108"/>
            <a:ext cx="3650600" cy="5073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69" y="1477108"/>
            <a:ext cx="3358661" cy="5073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38" y="1477108"/>
            <a:ext cx="4774224" cy="5073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775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720969"/>
            <a:ext cx="8765931" cy="10199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</a:t>
            </a:r>
            <a:r>
              <a:rPr lang="ru-RU" dirty="0" err="1" smtClean="0">
                <a:latin typeface="Mistral" panose="03090702030407020403" pitchFamily="66" charset="0"/>
              </a:rPr>
              <a:t>Ниткография</a:t>
            </a:r>
            <a:r>
              <a:rPr lang="ru-RU" dirty="0" smtClean="0">
                <a:latin typeface="Mistral" panose="03090702030407020403" pitchFamily="66" charset="0"/>
              </a:rPr>
              <a:t>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65" y="1485900"/>
            <a:ext cx="3582866" cy="5099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15" y="1485900"/>
            <a:ext cx="5363308" cy="5099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22" y="1485900"/>
            <a:ext cx="3531577" cy="5099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6360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423" y="940777"/>
            <a:ext cx="8765931" cy="8088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istral" panose="03090702030407020403" pitchFamily="66" charset="0"/>
              </a:rPr>
              <a:t>Техника «Рисование ватными палочками»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" y="1749669"/>
            <a:ext cx="3683976" cy="4897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23" y="1749669"/>
            <a:ext cx="4229100" cy="4897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2" y="1688122"/>
            <a:ext cx="3701562" cy="4958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7045383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Другая 48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F63892"/>
      </a:accent2>
      <a:accent3>
        <a:srgbClr val="EF7A94"/>
      </a:accent3>
      <a:accent4>
        <a:srgbClr val="8D65EA"/>
      </a:accent4>
      <a:accent5>
        <a:srgbClr val="C3EAF8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каймленный край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102</TotalTime>
  <Words>103</Words>
  <Application>Microsoft Office PowerPoint</Application>
  <PresentationFormat>Широкоэкранный</PresentationFormat>
  <Paragraphs>16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Mistral</vt:lpstr>
      <vt:lpstr>Times New Roman</vt:lpstr>
      <vt:lpstr>След самолета</vt:lpstr>
      <vt:lpstr>ПРОЕКТ по освоению нетрадиционных техник рисования «Красочный мир детства» </vt:lpstr>
      <vt:lpstr>Техника «Рисование Пальчиками»</vt:lpstr>
      <vt:lpstr>Техника «Пластилинография»</vt:lpstr>
      <vt:lpstr>Техника «Пластилинография»</vt:lpstr>
      <vt:lpstr>Техника «Рисование ладошками»</vt:lpstr>
      <vt:lpstr>Техника «Работа с солью»</vt:lpstr>
      <vt:lpstr>Техника «Рисование штампами»</vt:lpstr>
      <vt:lpstr>Техника «Ниткография»</vt:lpstr>
      <vt:lpstr>Техника «Рисование ватными палочками»</vt:lpstr>
      <vt:lpstr>Техника «кЛЯКСОГРАФИЯ»</vt:lpstr>
      <vt:lpstr>Техника «Набрызг»</vt:lpstr>
      <vt:lpstr>Техника «Скатывание шариков из салфетки»</vt:lpstr>
      <vt:lpstr>Техника «Рисование смятой бумагой»</vt:lpstr>
      <vt:lpstr>Техника «Рисование смятой бумагой»</vt:lpstr>
      <vt:lpstr>Техника «Работа с ватой»</vt:lpstr>
      <vt:lpstr>Истоки способностей и дарования детей – на кончиках пальцев. От пальцев, образно говоря,  идут тончайшие нити – ручейки, которые питают источник творческой мысли. В.А.Сухомлинский.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освоению нетрадиционных техник рисования «Красочный мир детства» </dc:title>
  <dc:creator>админ</dc:creator>
  <cp:lastModifiedBy>админ</cp:lastModifiedBy>
  <cp:revision>32</cp:revision>
  <dcterms:created xsi:type="dcterms:W3CDTF">2024-03-10T09:36:46Z</dcterms:created>
  <dcterms:modified xsi:type="dcterms:W3CDTF">2024-03-10T11:18:53Z</dcterms:modified>
</cp:coreProperties>
</file>