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37B-9B6D-49BF-B5A2-F7FF4177919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A2D7-B12E-4C4B-B8DD-289E2A472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59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37B-9B6D-49BF-B5A2-F7FF4177919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A2D7-B12E-4C4B-B8DD-289E2A472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12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37B-9B6D-49BF-B5A2-F7FF4177919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A2D7-B12E-4C4B-B8DD-289E2A472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37B-9B6D-49BF-B5A2-F7FF4177919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A2D7-B12E-4C4B-B8DD-289E2A472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03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37B-9B6D-49BF-B5A2-F7FF4177919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A2D7-B12E-4C4B-B8DD-289E2A472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78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37B-9B6D-49BF-B5A2-F7FF4177919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A2D7-B12E-4C4B-B8DD-289E2A472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00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37B-9B6D-49BF-B5A2-F7FF4177919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A2D7-B12E-4C4B-B8DD-289E2A472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06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37B-9B6D-49BF-B5A2-F7FF4177919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A2D7-B12E-4C4B-B8DD-289E2A472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65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37B-9B6D-49BF-B5A2-F7FF4177919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A2D7-B12E-4C4B-B8DD-289E2A472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14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37B-9B6D-49BF-B5A2-F7FF4177919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A2D7-B12E-4C4B-B8DD-289E2A472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959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37B-9B6D-49BF-B5A2-F7FF4177919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A2D7-B12E-4C4B-B8DD-289E2A472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1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9A37B-9B6D-49BF-B5A2-F7FF4177919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CA2D7-B12E-4C4B-B8DD-289E2A472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37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83075"/>
          </a:xfrm>
        </p:spPr>
        <p:txBody>
          <a:bodyPr>
            <a:normAutofit/>
          </a:bodyPr>
          <a:lstStyle/>
          <a:p>
            <a:pPr algn="ctr"/>
            <a:r>
              <a:rPr lang="ru-RU" sz="72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акция: «Окна победы»</a:t>
            </a:r>
            <a:endParaRPr lang="ru-RU" sz="72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787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08955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акция позволяет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нам, не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выходя из дома,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выразить признательность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ветеранам Великой Отечественной войны.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нашей группы, совместно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приняли участие в акции.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украсили окна своих домов, квартир, используя символы Победы.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501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8240" y="5302885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 Бояркиных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672" y="221068"/>
            <a:ext cx="3950208" cy="526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196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495" y="5401149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 Толкачевых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925" y="504825"/>
            <a:ext cx="6272994" cy="502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835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4035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7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5124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</Words>
  <Application>Microsoft Office PowerPoint</Application>
  <PresentationFormat>Широкоэкранный</PresentationFormat>
  <Paragraphs>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Всероссийская акция: «Окна победы»</vt:lpstr>
      <vt:lpstr>Данная акция позволяет нам, не выходя из дома, выразить признательность ветеранам Великой Отечественной войны. Дети нашей группы, совместно с родителями, приняли участие в акции. Они украсили окна своих домов, квартир, используя символы Победы. </vt:lpstr>
      <vt:lpstr>Семья Бояркиных</vt:lpstr>
      <vt:lpstr>Семья Толкачевых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Всероссийская акция: «Окна победы»</dc:title>
  <dc:creator>«|`D“_I_M_A_“N`|» «|`D“_I_M_A_“N`|»</dc:creator>
  <cp:lastModifiedBy>«|`D“_I_M_A_“N`|» «|`D“_I_M_A_“N`|»</cp:lastModifiedBy>
  <cp:revision>6</cp:revision>
  <dcterms:created xsi:type="dcterms:W3CDTF">2021-10-05T21:06:27Z</dcterms:created>
  <dcterms:modified xsi:type="dcterms:W3CDTF">2021-11-07T14:04:54Z</dcterms:modified>
</cp:coreProperties>
</file>