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87" r:id="rId4"/>
    <p:sldId id="307" r:id="rId5"/>
    <p:sldId id="283" r:id="rId6"/>
    <p:sldId id="323" r:id="rId7"/>
    <p:sldId id="297" r:id="rId8"/>
    <p:sldId id="267" r:id="rId9"/>
    <p:sldId id="291" r:id="rId10"/>
    <p:sldId id="301" r:id="rId11"/>
    <p:sldId id="299" r:id="rId12"/>
    <p:sldId id="326" r:id="rId13"/>
    <p:sldId id="276" r:id="rId14"/>
    <p:sldId id="312" r:id="rId15"/>
    <p:sldId id="319" r:id="rId16"/>
    <p:sldId id="275" r:id="rId17"/>
    <p:sldId id="302" r:id="rId18"/>
    <p:sldId id="317" r:id="rId19"/>
    <p:sldId id="333" r:id="rId20"/>
    <p:sldId id="303" r:id="rId21"/>
    <p:sldId id="321" r:id="rId22"/>
    <p:sldId id="331" r:id="rId23"/>
    <p:sldId id="332" r:id="rId24"/>
    <p:sldId id="334" r:id="rId25"/>
    <p:sldId id="265" r:id="rId26"/>
    <p:sldId id="330" r:id="rId27"/>
    <p:sldId id="328" r:id="rId28"/>
    <p:sldId id="308" r:id="rId29"/>
    <p:sldId id="322" r:id="rId30"/>
    <p:sldId id="33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96279" autoAdjust="0"/>
  </p:normalViewPr>
  <p:slideViewPr>
    <p:cSldViewPr>
      <p:cViewPr varScale="1">
        <p:scale>
          <a:sx n="111" d="100"/>
          <a:sy n="111" d="100"/>
        </p:scale>
        <p:origin x="123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FE6F-68D2-4F9B-A16E-A9010C92258E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59FC-6129-4574-9B25-C3A5C9F52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FE6F-68D2-4F9B-A16E-A9010C92258E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59FC-6129-4574-9B25-C3A5C9F52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FE6F-68D2-4F9B-A16E-A9010C92258E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59FC-6129-4574-9B25-C3A5C9F52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FE6F-68D2-4F9B-A16E-A9010C92258E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59FC-6129-4574-9B25-C3A5C9F52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FE6F-68D2-4F9B-A16E-A9010C92258E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59FC-6129-4574-9B25-C3A5C9F52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FE6F-68D2-4F9B-A16E-A9010C92258E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59FC-6129-4574-9B25-C3A5C9F52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FE6F-68D2-4F9B-A16E-A9010C92258E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59FC-6129-4574-9B25-C3A5C9F52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FE6F-68D2-4F9B-A16E-A9010C92258E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59FC-6129-4574-9B25-C3A5C9F52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FE6F-68D2-4F9B-A16E-A9010C92258E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59FC-6129-4574-9B25-C3A5C9F52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FE6F-68D2-4F9B-A16E-A9010C92258E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59FC-6129-4574-9B25-C3A5C9F52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FE6F-68D2-4F9B-A16E-A9010C92258E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59FC-6129-4574-9B25-C3A5C9F52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6FE6F-68D2-4F9B-A16E-A9010C92258E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159FC-6129-4574-9B25-C3A5C9F52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yWZkfFe_6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TNcFgLrP1A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yWZkfFe_6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ss24\Pictures\Ноты, клавиши картинки\нонтый фон\1612764144_92-p-fon-goluboi-dlya-bukleta-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7650" y="215616"/>
            <a:ext cx="814393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5400" b="1" dirty="0">
              <a:solidFill>
                <a:srgbClr val="0060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2571745"/>
            <a:ext cx="814393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Спиридоновой Марины Анатольевны</a:t>
            </a:r>
            <a:endParaRPr lang="ru-RU" sz="4400" b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музыкального руководителя 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структурного подразделения «Детский сад № 2 «Улыбка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»»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МБДОУ «Детский сад «Радуга» комбинированного вида»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Рузаевского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s24\Pictures\Ноты, клавиши картинки\нонтый фон\1612764144_92-p-fon-goluboi-dlya-bukleta-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76672" y="-229187"/>
            <a:ext cx="8229600" cy="141763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ss24\Desktop\Мои документы к АТТЕСТАЦИИ\Бумажки\спиридонова М.А.. карбаева алена 2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4150442" cy="576064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2" descr="C:\Users\ss24\Desktop\Мои документы к АТТЕСТАЦИИ\Бумажки\День города!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8011" y="836712"/>
            <a:ext cx="4109833" cy="568863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s24\Pictures\Ноты, клавиши картинки\нонтый фон\1612764144_92-p-fon-goluboi-dlya-bukleta-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340768"/>
            <a:ext cx="5256584" cy="2994956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порталах сети 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нтернет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2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11560" y="1484784"/>
            <a:ext cx="8229600" cy="1143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Наличие публикаций</a:t>
            </a:r>
            <a:endParaRPr lang="ru-RU" sz="5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s24\Pictures\Ноты, клавиши картинки\нонтый фон\1612764144_92-p-fon-goluboi-dlya-bukleta-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404664"/>
            <a:ext cx="3733016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2324" y="404664"/>
            <a:ext cx="3707904" cy="537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s24\Pictures\Ноты, клавиши картинки\нонтый фон\1612764144_92-p-fon-goluboi-dlya-bukleta-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8677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908" y="1916832"/>
            <a:ext cx="6228184" cy="4870894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Муниципальный уровень – 5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Республиканский уровень 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11560" y="1553260"/>
            <a:ext cx="8229600" cy="11195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6. Выступления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на заседаниях методических советов, научно-практических конференциях,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педагогических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чтениях, семинарах, секциях, форумах, радиопередачах (очно)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s24\Pictures\Ноты, клавиши картинки\нонтый фон\1612764144_92-p-fon-goluboi-dlya-bukleta-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92696" y="-351665"/>
            <a:ext cx="8229600" cy="156053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ss24\Desktop\Мои документы к АТТЕСТАЦИИ\Бумажки\2017 .1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737672"/>
            <a:ext cx="5925344" cy="450174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0" name="Picture 2" descr="C:\Users\ss24\Desktop\Мои документы к АТТЕСТАЦИИ\Бумажки\201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764704"/>
            <a:ext cx="5572364" cy="4104456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5859379" y="4149080"/>
            <a:ext cx="280831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s24\Pictures\Ноты, клавиши картинки\нонтый фон\1612764144_92-p-fon-goluboi-dlya-bukleta-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075" name="Picture 3" descr="C:\Users\ss24\Desktop\Мои документы к АТТЕСТАЦИИ\Бумажки\SCAN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9" y="456574"/>
            <a:ext cx="7275420" cy="507687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4" name="Picture 2" descr="C:\Users\ss24\Desktop\Мои документы к АТТЕСТАЦИИ\Бумажки\SCAN00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l="44853"/>
          <a:stretch/>
        </p:blipFill>
        <p:spPr bwMode="auto">
          <a:xfrm>
            <a:off x="4716016" y="980728"/>
            <a:ext cx="3960440" cy="5532526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3528" y="2780928"/>
            <a:ext cx="3113816" cy="5495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1692696" y="-202263"/>
            <a:ext cx="8229600" cy="156053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ss24\Pictures\Ноты, клавиши картинки\нонтый фон\1612764144_92-p-fon-goluboi-dlya-bukleta-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28600"/>
            <a:ext cx="9143999" cy="7086600"/>
          </a:xfrm>
          <a:prstGeom prst="rect">
            <a:avLst/>
          </a:prstGeom>
          <a:noFill/>
        </p:spPr>
      </p:pic>
      <p:pic>
        <p:nvPicPr>
          <p:cNvPr id="10244" name="Picture 4" descr="C:\Users\ss24\Desktop\Мои документы к АТТЕСТАЦИИ\Бумажки\мастер - класс на МО февраль 2022\МО_муз.ру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412776"/>
            <a:ext cx="6259568" cy="466477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42" name="Picture 2" descr="C:\Users\ss24\Desktop\Мои документы к АТТЕСТАЦИИ\Бумажки\мастер - класс на МО февраль 2022\МО_муз.рук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l="45917" t="-415" r="383" b="415"/>
          <a:stretch/>
        </p:blipFill>
        <p:spPr bwMode="auto">
          <a:xfrm>
            <a:off x="107504" y="0"/>
            <a:ext cx="3957343" cy="568986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95254" y="-150082"/>
            <a:ext cx="8229600" cy="156053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ss24\Pictures\Ноты, клавиши картинки\нонтый фон\1612764144_92-p-fon-goluboi-dlya-bukleta-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28600"/>
            <a:ext cx="9429784" cy="70866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14448" y="-573110"/>
            <a:ext cx="8229600" cy="177485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ss24\Desktop\Мои документы к АТТЕСТАЦИИ\Бумажки\МГПУ музыкотера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1126" y="645759"/>
            <a:ext cx="4262873" cy="6072206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220" name="Picture 4" descr="C:\Users\ss24\Desktop\Мои документы к АТТЕСТАЦИИ\Бумажки\КПК программа круглый стол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036" y="645759"/>
            <a:ext cx="4540006" cy="6025269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97453" y="1988840"/>
            <a:ext cx="4002539" cy="3032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12160" y="3212976"/>
            <a:ext cx="17281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s24\Pictures\Ноты, клавиши картинки\нонтый фон\1612764144_92-p-fon-goluboi-dlya-bukleta-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493" y="565935"/>
            <a:ext cx="7901014" cy="5726130"/>
          </a:xfrm>
        </p:spPr>
        <p:txBody>
          <a:bodyPr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Уровень образовательной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организации-3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уровень 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1844824"/>
            <a:ext cx="8229600" cy="1143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Проведение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открытых занятий, мастер-классов,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s24\Pictures\Ноты, клавиши картинки\нонтый фон\1612764144_92-p-fon-goluboi-dlya-bukleta-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229600" cy="423934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888" y="548680"/>
            <a:ext cx="4518864" cy="585462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4056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s24\Pictures\Ноты, клавиши картинки\нонтый фон\1612764144_92-p-fon-goluboi-dlya-bukleta-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ss24\Pictures\НАШИ ФОТО, Видео\Я\IMG_20210907_2117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3854232" cy="3455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4446539" y="214290"/>
            <a:ext cx="4464496" cy="604867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214290"/>
            <a:ext cx="4429156" cy="6215106"/>
          </a:xfrm>
        </p:spPr>
        <p:txBody>
          <a:bodyPr>
            <a:normAutofit/>
          </a:bodyPr>
          <a:lstStyle/>
          <a:p>
            <a:pPr algn="l"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ФИО: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Спиридонова Марина Анатольевна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Дата рождения: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15.09.1974 г.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Образование: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высшее,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МГПИ им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Специальность по диплому: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Учитель музыки по специальности «Музыкальное образование».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Номер и дата выдачи диплома: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БВС 0603173 от  19.06.1999 г.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28 лет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Общий трудовой стаж: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28 лет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данной образовательной организации: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1год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соответствие занимаемой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должности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5517232"/>
            <a:ext cx="3359187" cy="493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s24\Pictures\Ноты, клавиши картинки\нонтый фон\1612764144_92-p-fon-goluboi-dlya-bukleta-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229600" cy="423934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открытое занятие</a:t>
            </a:r>
            <a:b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 стране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Смурфиков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youtu.be/HyWZkfFe_6g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музыкальную сказку</a:t>
            </a:r>
            <a:b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«Снежная Королева»</a:t>
            </a:r>
            <a:b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youtu.be/TNcFgLrP1Aw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s24\Desktop\Мои документы к АТТЕСТАЦИИ\Бумажки\День города!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8715" y="0"/>
            <a:ext cx="4986570" cy="6858000"/>
          </a:xfrm>
          <a:prstGeom prst="rect">
            <a:avLst/>
          </a:prstGeom>
          <a:noFill/>
        </p:spPr>
      </p:pic>
      <p:pic>
        <p:nvPicPr>
          <p:cNvPr id="3074" name="Picture 2" descr="C:\Users\ss24\Pictures\Ноты, клавиши картинки\нонтый фон\1612764144_92-p-fon-goluboi-dlya-bukleta-1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286908" cy="73152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55576" y="2286000"/>
            <a:ext cx="8229600" cy="1143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Реализация регионального компонента в образовательном процессе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s24\Desktop\Мои документы к АТТЕСТАЦИИ\Бумажки\День города!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8715" y="0"/>
            <a:ext cx="4986570" cy="6858000"/>
          </a:xfrm>
          <a:prstGeom prst="rect">
            <a:avLst/>
          </a:prstGeom>
          <a:noFill/>
        </p:spPr>
      </p:pic>
      <p:pic>
        <p:nvPicPr>
          <p:cNvPr id="3074" name="Picture 2" descr="C:\Users\ss24\Pictures\Ноты, клавиши картинки\нонтый фон\1612764144_92-p-fon-goluboi-dlya-bukleta-1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286908" cy="73152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45" y="0"/>
            <a:ext cx="5258868" cy="681337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8596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s24\Desktop\Мои документы к АТТЕСТАЦИИ\Бумажки\День города!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8715" y="0"/>
            <a:ext cx="4986570" cy="6858000"/>
          </a:xfrm>
          <a:prstGeom prst="rect">
            <a:avLst/>
          </a:prstGeom>
          <a:noFill/>
        </p:spPr>
      </p:pic>
      <p:pic>
        <p:nvPicPr>
          <p:cNvPr id="3074" name="Picture 2" descr="C:\Users\ss24\Pictures\Ноты, клавиши картинки\нонтый фон\1612764144_92-p-fon-goluboi-dlya-bukleta-1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286908" cy="73152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55576" y="1840447"/>
            <a:ext cx="8229600" cy="1143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Участие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педагога в профессиональных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3414882"/>
            <a:ext cx="6120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Интернет- 2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Участие в очных муниципальных конкурсах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Победы и призовые места в очных конкурсах российского уровня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7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406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s24\Desktop\Мои документы к АТТЕСТАЦИИ\Бумажки\День города!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8715" y="0"/>
            <a:ext cx="4986570" cy="6858000"/>
          </a:xfrm>
          <a:prstGeom prst="rect">
            <a:avLst/>
          </a:prstGeom>
          <a:noFill/>
        </p:spPr>
      </p:pic>
      <p:pic>
        <p:nvPicPr>
          <p:cNvPr id="3074" name="Picture 2" descr="C:\Users\ss24\Pictures\Ноты, клавиши картинки\нонтый фон\1612764144_92-p-fon-goluboi-dlya-bukleta-1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286908" cy="73152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6864"/>
            <a:ext cx="4157626" cy="538661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9" y="476672"/>
            <a:ext cx="4222123" cy="547017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2063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ss24\Pictures\Ноты, клавиши картинки\нонтый фон\1612764144_92-p-fon-goluboi-dlya-bukleta-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2068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-конкурсы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ss24\Desktop\Мои документы к АТТЕСТАЦИИ\Бумажки\Всерос. олимпиада по ИКТ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5306" y="2876763"/>
            <a:ext cx="2848694" cy="3881436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1" name="Picture 3" descr="C:\Users\ss24\Downloads\сси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073912"/>
            <a:ext cx="2578056" cy="377158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2" name="Picture 4" descr="C:\Users\ss24\Downloads\призвание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3728" y="1385607"/>
            <a:ext cx="2804190" cy="396044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2" descr="C:\Users\ss24\Downloads\праздник в детвком саду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421" y="908720"/>
            <a:ext cx="2804771" cy="408501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ss24\Pictures\Ноты, клавиши картинки\нонтый фон\1612764144_92-p-fon-goluboi-dlya-bukleta-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58310" y="0"/>
            <a:ext cx="6203032" cy="100010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ss24\Downloads\лучшие практик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8095" y="836486"/>
            <a:ext cx="3465905" cy="4710589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8" name="Picture 4" descr="C:\Users\ss24\Desktop\Мои документы к АТТЕСТАЦИИ\Бумажки\Диплом 1 степени Читающий город детства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836712"/>
            <a:ext cx="3240360" cy="4575903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7" name="Picture 3" descr="C:\Users\ss24\Desktop\Мои документы к АТТЕСТАЦИИ\Бумажки\Мамочка милая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707116"/>
            <a:ext cx="3297548" cy="456265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ss24\Pictures\Ноты, клавиши картинки\нонтый фон\1612764144_92-p-fon-goluboi-dlya-bukleta-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4584" y="9303"/>
            <a:ext cx="5256584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ss24\Desktop\Мои документы к АТТЕСТАЦИИ\Бумажки\Диплом призёр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38683" y="1152303"/>
            <a:ext cx="7866634" cy="513895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s24\Pictures\Ноты, клавиши картинки\нонтый фон\1612764144_92-p-fon-goluboi-dlya-bukleta-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55576" y="1840447"/>
            <a:ext cx="8229600" cy="1143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Награды и поощрения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84376" y="264732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Поощрения муниципального уровня - 6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s24\Pictures\Ноты, клавиши картинки\нонтый фон\1612764144_92-p-fon-goluboi-dlya-bukleta-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ss24\Desktop\Мои документы к АТТЕСТАЦИИ\Бумажки\spiridono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4480" y="348562"/>
            <a:ext cx="3916460" cy="532859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2" descr="C:\Users\ss24\Desktop\Мои документы к АТТЕСТАЦИИ\Бумажки\Благодарственное письмо коллективу детского сада от Главы Рузаевского муниципального района А.И.Сайгаче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80660"/>
            <a:ext cx="3650760" cy="506456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4" descr="C:\Users\ss24\Desktop\Мои документы к АТТЕСТАЦИИ\Бумажки\о творч. группе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6009" y="3645024"/>
            <a:ext cx="2181225" cy="3075623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s24\Pictures\Ноты, клавиши картинки\нонтый фон\1612764144_92-p-fon-goluboi-dlya-bukleta-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85728"/>
            <a:ext cx="8229600" cy="657227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Обобщение педагогического опыта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на тему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музыкально-творческих способностей детей дошкольного возраста посредством игры на инструменте (фортепиано)»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размещен на сайте 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ДОО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ссылка на открытое занятие : 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https://youtu.be/HyWZkfFe_6g</a:t>
            </a:r>
            <a:r>
              <a:rPr lang="ru-RU" dirty="0"/>
              <a:t/>
            </a:r>
            <a:br>
              <a:rPr lang="ru-RU" dirty="0"/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6858000"/>
            <a:ext cx="8229600" cy="1071594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s24\Desktop\Мои документы к АТТЕСТАЦИИ\Бумажки\День города!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8715" y="0"/>
            <a:ext cx="4986570" cy="6858000"/>
          </a:xfrm>
          <a:prstGeom prst="rect">
            <a:avLst/>
          </a:prstGeom>
          <a:noFill/>
        </p:spPr>
      </p:pic>
      <p:pic>
        <p:nvPicPr>
          <p:cNvPr id="3074" name="Picture 2" descr="C:\Users\ss24\Pictures\Ноты, клавиши картинки\нонтый фон\1612764144_92-p-fon-goluboi-dlya-bukleta-1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286908" cy="73152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55576" y="2286000"/>
            <a:ext cx="8229600" cy="1143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75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s24\Pictures\Ноты, клавиши картинки\нонтый фон\1612764144_92-p-fon-goluboi-dlya-bukleta-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84960"/>
            <a:ext cx="8229600" cy="1143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передового педагогического опыта на плагиат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940567"/>
            <a:ext cx="8208912" cy="431823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s24\Pictures\Ноты, клавиши картинки\нонтый фон\1612764144_92-p-fon-goluboi-dlya-bukleta-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928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08720"/>
            <a:ext cx="8229600" cy="4000528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Организация партнёрского взаимодействия с родителями для решения воспитательных и образовательных задач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"/>
            <a:ext cx="8229600" cy="71435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s24\Pictures\Ноты, клавиши картинки\нонтый фон\1612764144_92-p-fon-goluboi-dlya-bukleta-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01156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3345"/>
            <a:ext cx="5025719" cy="651130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s24\Pictures\Ноты, клавиши картинки\нонтый фон\1612764144_92-p-fon-goluboi-dlya-bukleta-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84784"/>
            <a:ext cx="8229600" cy="11430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958406"/>
            <a:ext cx="6048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Победы и призовые места в заочных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дистанционных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мероприятиях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сети «Интернет»-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призовые места в очных муниципальных мероприятиях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призовые места в очных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республиканских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мероприятиях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s24\Pictures\Ноты, клавиши картинки\нонтый фон\1612764144_92-p-fon-goluboi-dlya-bukleta-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-214338"/>
            <a:ext cx="7858148" cy="671517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31" y="1038993"/>
            <a:ext cx="4319257" cy="56404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1" y="188640"/>
            <a:ext cx="4313202" cy="576064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Users\ss24\Pictures\Ноты, клавиши картинки\нонтый фон\1612764144_92-p-fon-goluboi-dlya-bukleta-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735"/>
            <a:ext cx="9144000" cy="683026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08820" y="-17011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 конкурсы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ss24\Desktop\Мои документы к АТТЕСТАЦИИ\Бумажки\Астафьева Д. Дипло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776" y="692696"/>
            <a:ext cx="6454622" cy="460495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2" name="Picture 6" descr="C:\Users\ss24\Desktop\Мои документы к АТТЕСТАЦИИ\Бумажки\парад талантов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637847"/>
            <a:ext cx="3558510" cy="489299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195</Words>
  <Application>Microsoft Office PowerPoint</Application>
  <PresentationFormat>Экран (4:3)</PresentationFormat>
  <Paragraphs>40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ФИО: Спиридонова Марина Анатольевна  Дата рождения: 15.09.1974 г. Образование: высшее,  МГПИ им М.Е.Евсевьева Специальность по диплому:  Учитель музыки по специальности «Музыкальное образование». Номер и дата выдачи диплома:  БВС 0603173 от  19.06.1999 г. Стаж педагогической работы: 28 лет Общий трудовой стаж: 28 лет В данной образовательной организации: 1год Наличие квалификационной категории: соответствие занимаемой должности </vt:lpstr>
      <vt:lpstr>Обобщение педагогического опыта  на тему  «Развитие музыкально-творческих способностей детей дошкольного возраста посредством игры на инструменте (фортепиано)»  размещен на сайте ДОО  ссылка на открытое занятие :  https://youtu.be/HyWZkfFe_6g   </vt:lpstr>
      <vt:lpstr>Проверка передового педагогического опыта на плагиат</vt:lpstr>
      <vt:lpstr>2. Организация партнёрского взаимодействия с родителями для решения воспитательных и образовательных задач</vt:lpstr>
      <vt:lpstr>Презентация PowerPoint</vt:lpstr>
      <vt:lpstr>4. Результаты участия воспитанников в конкурсах, выставках, турнирах, соревнованиях, акциях, фестивалях </vt:lpstr>
      <vt:lpstr>  </vt:lpstr>
      <vt:lpstr>Интернет - конкурсы</vt:lpstr>
      <vt:lpstr>Муниципальный уровень</vt:lpstr>
      <vt:lpstr> На порталах сети интернет – 2 </vt:lpstr>
      <vt:lpstr>Презентация PowerPoint</vt:lpstr>
      <vt:lpstr>  Уровень образовательной организации – 2 Муниципальный уровень – 5 Республиканский уровень  - 5  </vt:lpstr>
      <vt:lpstr>Муниципальный уровень</vt:lpstr>
      <vt:lpstr>Муниципальный уровень</vt:lpstr>
      <vt:lpstr>Муниципальный уровень</vt:lpstr>
      <vt:lpstr>Республиканский уровень</vt:lpstr>
      <vt:lpstr>  Уровень образовательной организации-3 Муниципальный уровень - 4 </vt:lpstr>
      <vt:lpstr> </vt:lpstr>
      <vt:lpstr>Ссылка на открытое занятие  «В стране Смурфиков» https://youtu.be/HyWZkfFe_6g  Ссылка на музыкальную сказку  «Снежная Королева» https://youtu.be/TNcFgLrP1Aw 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 -конкурсы</vt:lpstr>
      <vt:lpstr>Муниципальный уровень</vt:lpstr>
      <vt:lpstr>Российский уровень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ss24</dc:creator>
  <cp:lastModifiedBy>admin</cp:lastModifiedBy>
  <cp:revision>41</cp:revision>
  <dcterms:created xsi:type="dcterms:W3CDTF">2022-09-17T14:04:03Z</dcterms:created>
  <dcterms:modified xsi:type="dcterms:W3CDTF">2022-09-20T12:38:57Z</dcterms:modified>
</cp:coreProperties>
</file>