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312" r:id="rId6"/>
    <p:sldId id="270" r:id="rId7"/>
    <p:sldId id="260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8" r:id="rId19"/>
    <p:sldId id="293" r:id="rId20"/>
    <p:sldId id="286" r:id="rId21"/>
    <p:sldId id="292" r:id="rId22"/>
    <p:sldId id="291" r:id="rId23"/>
    <p:sldId id="290" r:id="rId24"/>
    <p:sldId id="294" r:id="rId25"/>
    <p:sldId id="289" r:id="rId26"/>
    <p:sldId id="295" r:id="rId27"/>
    <p:sldId id="299" r:id="rId28"/>
    <p:sldId id="298" r:id="rId29"/>
    <p:sldId id="297" r:id="rId30"/>
    <p:sldId id="300" r:id="rId31"/>
    <p:sldId id="296" r:id="rId32"/>
    <p:sldId id="302" r:id="rId33"/>
    <p:sldId id="305" r:id="rId34"/>
    <p:sldId id="304" r:id="rId35"/>
    <p:sldId id="303" r:id="rId36"/>
    <p:sldId id="306" r:id="rId37"/>
    <p:sldId id="301" r:id="rId38"/>
    <p:sldId id="307" r:id="rId39"/>
    <p:sldId id="311" r:id="rId40"/>
    <p:sldId id="310" r:id="rId41"/>
    <p:sldId id="309" r:id="rId42"/>
    <p:sldId id="308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26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8" autoAdjust="0"/>
    <p:restoredTop sz="94660"/>
  </p:normalViewPr>
  <p:slideViewPr>
    <p:cSldViewPr>
      <p:cViewPr varScale="1">
        <p:scale>
          <a:sx n="70" d="100"/>
          <a:sy n="70" d="100"/>
        </p:scale>
        <p:origin x="13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4622-C303-40AD-862C-CB746A863BCF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2DDA-65B6-4A69-980D-6E1FE97763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298575"/>
          </a:xfrm>
        </p:spPr>
        <p:txBody>
          <a:bodyPr>
            <a:normAutofit/>
          </a:bodyPr>
          <a:lstStyle/>
          <a:p>
            <a:endParaRPr lang="ru-RU" sz="1400" b="1" dirty="0"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365104"/>
            <a:ext cx="403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eorgia" pitchFamily="18" charset="0"/>
                <a:ea typeface="Batang" pitchFamily="18" charset="-127"/>
              </a:rPr>
              <a:t>Подготовила: воспитатель</a:t>
            </a:r>
          </a:p>
          <a:p>
            <a:r>
              <a:rPr lang="ru-RU" sz="1400" b="1" dirty="0" err="1" smtClean="0">
                <a:latin typeface="Georgia" pitchFamily="18" charset="0"/>
                <a:ea typeface="Batang" pitchFamily="18" charset="-127"/>
              </a:rPr>
              <a:t>Деряева</a:t>
            </a:r>
            <a:r>
              <a:rPr lang="ru-RU" sz="1400" b="1" dirty="0" smtClean="0">
                <a:latin typeface="Georgia" pitchFamily="18" charset="0"/>
                <a:ea typeface="Batang" pitchFamily="18" charset="-127"/>
              </a:rPr>
              <a:t> Ю.В.</a:t>
            </a:r>
          </a:p>
        </p:txBody>
      </p:sp>
      <p:pic>
        <p:nvPicPr>
          <p:cNvPr id="1027" name="Picture 3" descr="C:\Users\Наиля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2618212" cy="2218824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31913" y="1989138"/>
            <a:ext cx="71463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Деловая игра для педагогов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«Организация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в ДОУ»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09347"/>
              </p:ext>
            </p:extLst>
          </p:nvPr>
        </p:nvGraphicFramePr>
        <p:xfrm>
          <a:off x="1524000" y="1397000"/>
          <a:ext cx="60960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Одним из компонентов здорового образа жизни является психологический комфорт ребенка.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что такое психологический комфорт?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уважение к личности ребенка,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демократичный стиль общения,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 для свободного выбора деятельности,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уголки для уединения 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комфортные условия  пребывания детей в группе, улыбка и похвала взрослых многократно в течение дня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5553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тур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«Организация двигательной активности дошкольника»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71685"/>
              </p:ext>
            </p:extLst>
          </p:nvPr>
        </p:nvGraphicFramePr>
        <p:xfrm>
          <a:off x="1524000" y="2000240"/>
          <a:ext cx="6191272" cy="3995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636"/>
                <a:gridCol w="3095636"/>
              </a:tblGrid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вопроса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5355"/>
              </p:ext>
            </p:extLst>
          </p:nvPr>
        </p:nvGraphicFramePr>
        <p:xfrm>
          <a:off x="1524000" y="1397000"/>
          <a:ext cx="609600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Назовите основные формы организации двигательного режима в ДОУ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утренняя гимнастика,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гимнастика после сна,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физкультурные занятия,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спортивные досуги,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прогулки,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физкультминутки на занятиях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929366"/>
              </p:ext>
            </p:extLst>
          </p:nvPr>
        </p:nvGraphicFramePr>
        <p:xfrm>
          <a:off x="1524000" y="1397000"/>
          <a:ext cx="609600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входит в организованную двигательную деятельность дошкольников?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занятия,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утренняя гимнастика,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гимнастика пробуждения,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досуги,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праздники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6690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должна быть продолжительность утренней гимнастики?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второй группе раннего возраста- 4―5 мин;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младшей группе― 5―6 мин;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средней ― 6―8 мин;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старшей ― 8―10 мин;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подготовительной к школе группе ― 10― 12 мин.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60167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должна быть  продолжительность гимнастики после сна?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 9 до 15 минут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зависимости от возраста и уровня развития воспитанников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69136"/>
              </p:ext>
            </p:extLst>
          </p:nvPr>
        </p:nvGraphicFramePr>
        <p:xfrm>
          <a:off x="1524000" y="1397000"/>
          <a:ext cx="60960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входит в самостоятельную двигательную деятельность?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детьми подвижных игр,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физических упражнений,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игр-эстафет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43417"/>
              </p:ext>
            </p:extLst>
          </p:nvPr>
        </p:nvGraphicFramePr>
        <p:xfrm>
          <a:off x="1524000" y="139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 условия необходимы для проведения организованной двигательной деятельности?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оборудованного места,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педагога,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оборудования,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5553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3-ий тур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«Организация ООД по физическому развитию 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40147"/>
              </p:ext>
            </p:extLst>
          </p:nvPr>
        </p:nvGraphicFramePr>
        <p:xfrm>
          <a:off x="1524000" y="2000240"/>
          <a:ext cx="6191272" cy="3416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636"/>
                <a:gridCol w="3095636"/>
              </a:tblGrid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вопроса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92903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ООД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физической культуре в неделю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07061"/>
              </p:ext>
            </p:extLst>
          </p:nvPr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занятия: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2-в зале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1-на улице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268760"/>
            <a:ext cx="36741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Цель-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в вопросах организации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работы с дошкольниками</a:t>
            </a:r>
            <a:endParaRPr lang="ru-RU" sz="28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6" name="Picture 4" descr="F:\воронина\68127504_ves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69" y="692696"/>
            <a:ext cx="3335480" cy="295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34295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Продолжительность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ООД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физической культуре в разных возрастных группах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2-ой группе раннего возраста-8-10 мин,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 младшей группе – 15 минут,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средней - 20 минут,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старшей – 25 минут,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подготовительной -30 минут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27860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Назовите этапы 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ООД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физической культуре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91109"/>
              </p:ext>
            </p:extLst>
          </p:nvPr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вводная часть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 часть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заключительная часть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7322"/>
              </p:ext>
            </p:extLst>
          </p:nvPr>
        </p:nvGraphicFramePr>
        <p:xfrm>
          <a:off x="1524000" y="1397000"/>
          <a:ext cx="609600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Продолжительность этапов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ООД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 с возрастом дошкольников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вводная часть -от 2 до 6 мин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 часть- от  8 до 20 мин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заключительная часть- от 2 до 4 мин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50385"/>
              </p:ext>
            </p:extLst>
          </p:nvPr>
        </p:nvGraphicFramePr>
        <p:xfrm>
          <a:off x="1524000" y="1397000"/>
          <a:ext cx="609600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Перечислите нетрадиционные виды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ООД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физической культуре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занятие-путешествие,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занятие-соревнование,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занятие-эстафета,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сюжетные физкультурные занятия, построенные на сказочной или реальной основе и т. д.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5553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-ый тур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«Организация физкультурно-оздоровительной работы»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81939"/>
              </p:ext>
            </p:extLst>
          </p:nvPr>
        </p:nvGraphicFramePr>
        <p:xfrm>
          <a:off x="1524000" y="2000240"/>
          <a:ext cx="6191272" cy="3416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636"/>
                <a:gridCol w="3095636"/>
              </a:tblGrid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вопроса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27437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такое физкультурно-оздоровительная работа?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0" y="3857628"/>
          <a:ext cx="707236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2362"/>
              </a:tblGrid>
              <a:tr h="1380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целенаправленная и систематически спланированная работа всего коллектива образовательного учреждения, направленная на сохранение и укрепление физического и психического здоровья детей, совершенствование их физического развития, приобщение к здоровому образу жизни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27197"/>
              </p:ext>
            </p:extLst>
          </p:nvPr>
        </p:nvGraphicFramePr>
        <p:xfrm>
          <a:off x="1524000" y="1397000"/>
          <a:ext cx="609600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Перечислите физкультурно-оздоровительные мероприятия, проводимые в ДОУ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86405"/>
              </p:ext>
            </p:extLst>
          </p:nvPr>
        </p:nvGraphicFramePr>
        <p:xfrm>
          <a:off x="1500166" y="3857628"/>
          <a:ext cx="600079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792"/>
              </a:tblGrid>
              <a:tr h="250033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прогулки,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подвижные игры,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дни здоровья,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развлечения,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праздники,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спартакиады</a:t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прогулки-походы,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недели здоровья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42203"/>
              </p:ext>
            </p:extLst>
          </p:nvPr>
        </p:nvGraphicFramePr>
        <p:xfrm>
          <a:off x="1524000" y="1397000"/>
          <a:ext cx="609600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Перечислите лечебно-профилактические мероприятия, проводимые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дошкольниками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3857628"/>
          <a:ext cx="842968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9684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вакцинация по возрасту;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витаминизация;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дыхательная гимнастика;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физкультурные занятия и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прогулки на свежем воздухе, </a:t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хождение по группе босиком</a:t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воздушные ванны без маек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360209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Сколько раз в год проводятся Дни здоровья?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 раза в год –осень, зима, весна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60135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часто рекомендуется проводить развлечения по физкультуре?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354"/>
              </p:ext>
            </p:extLst>
          </p:nvPr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раз в месяц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70221"/>
              </p:ext>
            </p:extLst>
          </p:nvPr>
        </p:nvGraphicFramePr>
        <p:xfrm>
          <a:off x="1500166" y="642918"/>
          <a:ext cx="6096000" cy="5344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6430"/>
                <a:gridCol w="4119570"/>
              </a:tblGrid>
              <a:tr h="7648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1-ый тур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«Здоровье»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2-ой 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«Организация двигательной активности дошкольника»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3-ий 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«Организация ООД по физическому развитию 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4-ый 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«Организация физкультурно-оздоровительной работы»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5-ый 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технологии»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4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6-ой 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«Организация развивающей предметно-пространственной среды по физическому воспитанию 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5553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5-ый тур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технологии»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43944"/>
              </p:ext>
            </p:extLst>
          </p:nvPr>
        </p:nvGraphicFramePr>
        <p:xfrm>
          <a:off x="1524000" y="2000240"/>
          <a:ext cx="6191272" cy="3416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636"/>
                <a:gridCol w="3095636"/>
              </a:tblGrid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вопроса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11334"/>
              </p:ext>
            </p:extLst>
          </p:nvPr>
        </p:nvGraphicFramePr>
        <p:xfrm>
          <a:off x="1524000" y="1397000"/>
          <a:ext cx="609600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Назовите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технологии, применяемые в  работе воспитателей  ДОУ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дыхательная гимнастика,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точечный массаж,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пальчиковая гимнастика,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физкультминутки,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релаксация,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самомассаж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и др.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88002"/>
              </p:ext>
            </p:extLst>
          </p:nvPr>
        </p:nvGraphicFramePr>
        <p:xfrm>
          <a:off x="1524000" y="1397000"/>
          <a:ext cx="6096000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88"/>
                <a:gridCol w="4762512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чем идет речь?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основа для развития ручной умелости, мелкой моторики пальцев рук, координации движений, оказывающая положительное воздействие на познавательные психические процессы: память, внимание, мышление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00166" y="4500570"/>
          <a:ext cx="6072230" cy="1500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230"/>
              </a:tblGrid>
              <a:tr h="150019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пальчиковая гимнастика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80949"/>
              </p:ext>
            </p:extLst>
          </p:nvPr>
        </p:nvGraphicFramePr>
        <p:xfrm>
          <a:off x="1524000" y="139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678"/>
                <a:gridCol w="4405322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называется комплекс дыхательных упражнений, восстанавливающих  нарушенное носовое дыхание, очищающих легкие и улучшающих их снабжение кислородом?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дыхательная гимнастика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672188"/>
              </p:ext>
            </p:extLst>
          </p:nvPr>
        </p:nvGraphicFramePr>
        <p:xfrm>
          <a:off x="1524000" y="139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926"/>
                <a:gridCol w="4691074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какому виду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здоровьесберегающих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технологий  относятся упражнения, применяемые для расслабления организма и общего благоприятного воздействия на него?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релаксация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296892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12"/>
                <a:gridCol w="4905388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Эти упражнения выполняются в игровой форме, с музыкальным сопровождением и помогают ребенку снять общую усталость, а органам работать бесперебойно и эффективно. Основными приемами являются поглаживание, растирание, разминание.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самомассаж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5553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тур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«Организация развивающей предметно-пространственной среды по физическому воспитанию »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89638"/>
              </p:ext>
            </p:extLst>
          </p:nvPr>
        </p:nvGraphicFramePr>
        <p:xfrm>
          <a:off x="1524000" y="2000240"/>
          <a:ext cx="6191272" cy="3995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636"/>
                <a:gridCol w="3095636"/>
              </a:tblGrid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вопроса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26383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независимо от возраста дошкольников должно быть в центрах физического развития?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4414" y="3857628"/>
          <a:ext cx="664373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3734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спортивное оборудование,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оздоровительное оборудование,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нетрадиционное спортивное оборудование,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картотеки (игр, загадок и стихов о спорте, считалок),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альбомы с иллюстрациями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36889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такое нестандартное физкультурное оборудование?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оборудование, выполненное  руками воспитателей и родителей из подручных средств и материалов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37548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используется нестандартное  физкультурное оборудование?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повышать интерес к выполнению основных движений и игр,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физические качества и двигательные умения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428736"/>
            <a:ext cx="7715304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Игра «Воздушный шар»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4034" name="Picture 2" descr="http://prazdnichek.info/uploads/posts/2010-04/1271796107_img13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3" y="2285992"/>
            <a:ext cx="4643471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6199"/>
              </p:ext>
            </p:extLst>
          </p:nvPr>
        </p:nvGraphicFramePr>
        <p:xfrm>
          <a:off x="1524000" y="785794"/>
          <a:ext cx="6096000" cy="278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60"/>
                <a:gridCol w="5191140"/>
              </a:tblGrid>
              <a:tr h="27860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используется нестандартное  физкультурное оборудование «Волшебные коврики»?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плоскостопия,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массаж стоп;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 координации движений, равновесия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http://planetadetstva.net/wp-content/uploads/2014/03/razvivayushhaya-igra-volshebnaya-semejka-sultanchiki-dlya-samomassazha-chudesnye-vorota-massazhnye-kovriki-nestandartnoe-fizicheskoe-oborudovanie-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857364"/>
            <a:ext cx="400052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5294"/>
              </p:ext>
            </p:extLst>
          </p:nvPr>
        </p:nvGraphicFramePr>
        <p:xfrm>
          <a:off x="1524000" y="857232"/>
          <a:ext cx="6096000" cy="2714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298"/>
                <a:gridCol w="5119702"/>
              </a:tblGrid>
              <a:tr h="271464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используется нестандартное  физкультурное оборудование 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Моталочки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»?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857628"/>
          <a:ext cx="6048396" cy="13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38017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развивает мелкую моторику рук,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быстроту движений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img3.postila.ru/storage/10080000/10071961/f86570f7b6f928491d843f208a96f38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291464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709028"/>
              </p:ext>
            </p:extLst>
          </p:nvPr>
        </p:nvGraphicFramePr>
        <p:xfrm>
          <a:off x="1524000" y="857232"/>
          <a:ext cx="6096000" cy="3214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9174"/>
                <a:gridCol w="4976826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используется нестандартное  физкультурное оборудование «Тоннель»?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4429132"/>
          <a:ext cx="6048396" cy="142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396"/>
              </a:tblGrid>
              <a:tr h="142876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способствует развитию координации движений, умению ориентироваться в замкнутом пространстве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planetadetstva.net/wp-content/uploads/2014/02/Nestandartnoe-fizkulturnoe-oborudovanie-v-rabote-s-doshkolnikami-Tonnel-Volshebnaja-palochka-CHudesnyj-zontik-Massazhnaja-dorozhka-SHagalochki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3276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828092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ВАЖНО ПОМНИТЬ,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что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того, чтобы добиться положительных результатов в деле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детей нужна целенаправленная комплексная система физкультурно-оздоровительной деятельности, как в детском саду, так и в семье.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 педагогам  необходимо: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уделять особое внимание организации подвижных игр, как средству повышения двигательной активности дошкольников;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максимально увеличить время пребывания детей на свежем воздухе с обязательной организацией двигательной активности;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рационально сочетать физкультурные занятия с закаливающими процедурами;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наращивать резервные возможности организма ребёнка за счёт регулярных проведений подвижных игр, физических упражнений.</a:t>
            </a:r>
          </a:p>
          <a:p>
            <a:pPr lvl="0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0800000" flipV="1">
            <a:off x="1857355" y="597246"/>
            <a:ext cx="63579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не только отсутствие болезней и физических дефектов,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и состояние полного физического, душевного и социального благополучия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6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7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921538">
            <a:off x="818643" y="2601433"/>
            <a:ext cx="374052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4100" name="Picture 4" descr="C:\Users\Наиля\Desktop\картинки спортивные 2013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3528392" cy="352839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785794"/>
            <a:ext cx="71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в ваших руках,  уважаемые коллеги.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Дерзайте! 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удьте счастливы!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555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1-ый тур   «Здоровье»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59819"/>
              </p:ext>
            </p:extLst>
          </p:nvPr>
        </p:nvGraphicFramePr>
        <p:xfrm>
          <a:off x="2714612" y="1397000"/>
          <a:ext cx="4000528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383"/>
                <a:gridCol w="2047145"/>
              </a:tblGrid>
              <a:tr h="4943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вопроса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3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3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3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3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05980"/>
              </p:ext>
            </p:extLst>
          </p:nvPr>
        </p:nvGraphicFramePr>
        <p:xfrm>
          <a:off x="1524000" y="1397000"/>
          <a:ext cx="6096000" cy="153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Перечислите факторы, оказывающие негативное влияние на здоровье детей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500438"/>
          <a:ext cx="60960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164307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плохая экология,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сложный микроклимат в семье,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неправильный образ жизни,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неправильная организация сна и отдыха,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некачественное питание,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физических нагрузок и закаливания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03083"/>
              </p:ext>
            </p:extLst>
          </p:nvPr>
        </p:nvGraphicFramePr>
        <p:xfrm>
          <a:off x="1524000" y="1397000"/>
          <a:ext cx="609600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такое рациональное питание дошкольника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500438"/>
          <a:ext cx="6096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164307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полноценное (белки, жиры, углеводы, минеральные вещества, витамины)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разнообразное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доброкачественное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достаточное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иля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7704856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94506"/>
              </p:ext>
            </p:extLst>
          </p:nvPr>
        </p:nvGraphicFramePr>
        <p:xfrm>
          <a:off x="1524000" y="1397000"/>
          <a:ext cx="6096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53193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 закаливающие процедуры проводятся в ДОУ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500438"/>
          <a:ext cx="6096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1643074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воздушные ванны,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гимнастика пробуждения,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ходьба по массажным коврикам,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солнечные ванны,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водные ванны,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облегченная форма одежды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1048</Words>
  <Application>Microsoft Office PowerPoint</Application>
  <PresentationFormat>Экран (4:3)</PresentationFormat>
  <Paragraphs>298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3" baseType="lpstr">
      <vt:lpstr>Arial</vt:lpstr>
      <vt:lpstr>Batang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Наиля</dc:creator>
  <cp:lastModifiedBy>Пользователь Windows</cp:lastModifiedBy>
  <cp:revision>98</cp:revision>
  <dcterms:created xsi:type="dcterms:W3CDTF">2013-10-07T14:10:03Z</dcterms:created>
  <dcterms:modified xsi:type="dcterms:W3CDTF">2022-03-14T15:43:09Z</dcterms:modified>
</cp:coreProperties>
</file>