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4852-C22F-4A16-A3B7-821BF257460F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7116-D9F2-4FB3-8863-71D5C6C07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4852-C22F-4A16-A3B7-821BF257460F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7116-D9F2-4FB3-8863-71D5C6C07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4852-C22F-4A16-A3B7-821BF257460F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7116-D9F2-4FB3-8863-71D5C6C07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4852-C22F-4A16-A3B7-821BF257460F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7116-D9F2-4FB3-8863-71D5C6C07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4852-C22F-4A16-A3B7-821BF257460F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7116-D9F2-4FB3-8863-71D5C6C07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4852-C22F-4A16-A3B7-821BF257460F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7116-D9F2-4FB3-8863-71D5C6C07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4852-C22F-4A16-A3B7-821BF257460F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7116-D9F2-4FB3-8863-71D5C6C07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4852-C22F-4A16-A3B7-821BF257460F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7116-D9F2-4FB3-8863-71D5C6C07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4852-C22F-4A16-A3B7-821BF257460F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7116-D9F2-4FB3-8863-71D5C6C07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4852-C22F-4A16-A3B7-821BF257460F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7116-D9F2-4FB3-8863-71D5C6C07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4852-C22F-4A16-A3B7-821BF257460F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7116-D9F2-4FB3-8863-71D5C6C07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A4852-C22F-4A16-A3B7-821BF257460F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C7116-D9F2-4FB3-8863-71D5C6C075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-3572" y="-1"/>
          <a:ext cx="9147572" cy="6855323"/>
        </p:xfrm>
        <a:graphic>
          <a:graphicData uri="http://schemas.openxmlformats.org/presentationml/2006/ole">
            <p:oleObj spid="_x0000_s1029" name="Изображение" r:id="rId3" imgW="10800000" imgH="8095238" progId="StaticDib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 НОД </a:t>
            </a:r>
            <a:r>
              <a:rPr lang="ru-RU" sz="31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1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ПДД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средней группе №13: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 друг светофор. 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Знаки дорожного движения»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373216"/>
            <a:ext cx="2768352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-3572" y="-1"/>
          <a:ext cx="9147572" cy="6855323"/>
        </p:xfrm>
        <a:graphic>
          <a:graphicData uri="http://schemas.openxmlformats.org/presentationml/2006/ole">
            <p:oleObj spid="_x0000_s10242" name="Изображение" r:id="rId3" imgW="10800000" imgH="8095238" progId="StaticDib">
              <p:embed/>
            </p:oleObj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692696"/>
            <a:ext cx="6552728" cy="2592288"/>
          </a:xfrm>
        </p:spPr>
        <p:txBody>
          <a:bodyPr>
            <a:normAutofit fontScale="25000" lnSpcReduction="20000"/>
          </a:bodyPr>
          <a:lstStyle/>
          <a:p>
            <a:pPr indent="531813" algn="just"/>
            <a:r>
              <a:rPr lang="ru-RU" sz="6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6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детей с элементарными правилами дорожного движения.</a:t>
            </a:r>
          </a:p>
          <a:p>
            <a:pPr indent="531813" algn="just"/>
            <a:r>
              <a:rPr lang="ru-RU" sz="6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1813" algn="just"/>
            <a:r>
              <a:rPr lang="ru-RU" sz="6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  <a:r>
              <a:rPr lang="ru-RU" sz="6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lvl="0" indent="531813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о светофоре, о его сигналах</a:t>
            </a:r>
            <a:r>
              <a:rPr lang="ru-RU" sz="6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531813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6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словарь : светофор, зеленый (красный,  желтый) цвет, руль, безопасность, дорога, транспорт, тротуар, проезжая часть, обочина, пешеходный переход, перекрёсток).</a:t>
            </a:r>
          </a:p>
          <a:p>
            <a:pPr indent="531813" algn="just"/>
            <a:r>
              <a:rPr lang="ru-RU" sz="6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531813" algn="just"/>
            <a:r>
              <a:rPr lang="ru-RU" sz="6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Развивающие задачи:</a:t>
            </a:r>
            <a:r>
              <a:rPr lang="ru-RU" sz="6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indent="531813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 детей познавательный интерес к жизни леса и его обитателям</a:t>
            </a:r>
          </a:p>
          <a:p>
            <a:pPr lvl="0" indent="531813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наблюдательность, зрительную память;</a:t>
            </a:r>
          </a:p>
          <a:p>
            <a:pPr lvl="0" indent="531813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отвечать полным ответом.</a:t>
            </a:r>
          </a:p>
          <a:p>
            <a:pPr lvl="0" indent="531813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желание знать и выполнять правила дорожного </a:t>
            </a:r>
            <a:r>
              <a:rPr lang="ru-RU" sz="6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lvl="0" indent="531813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6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531813" algn="just"/>
            <a:r>
              <a:rPr lang="ru-RU" sz="6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  <a:r>
              <a:rPr lang="ru-RU" sz="6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indent="531813" algn="r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интерес к игровому занятию, желание участвовать в нём;</a:t>
            </a:r>
          </a:p>
          <a:p>
            <a:pPr lvl="0" indent="531813" algn="r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эмоциональному сближению детей; </a:t>
            </a:r>
          </a:p>
          <a:p>
            <a:pPr lvl="0" indent="531813" algn="r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6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желание помогать всем, кто в этом нуждается и вызывать положительные эмоции.</a:t>
            </a:r>
          </a:p>
          <a:p>
            <a:endParaRPr lang="ru-RU" dirty="0"/>
          </a:p>
        </p:txBody>
      </p:sp>
      <p:sp>
        <p:nvSpPr>
          <p:cNvPr id="1026" name="AutoShape 2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-3572" y="-1"/>
          <a:ext cx="9147572" cy="6855323"/>
        </p:xfrm>
        <a:graphic>
          <a:graphicData uri="http://schemas.openxmlformats.org/presentationml/2006/ole">
            <p:oleObj spid="_x0000_s9218" name="Изображение" r:id="rId3" imgW="10800000" imgH="8095238" progId="StaticDib">
              <p:embed/>
            </p:oleObj>
          </a:graphicData>
        </a:graphic>
      </p:graphicFrame>
      <p:pic>
        <p:nvPicPr>
          <p:cNvPr id="7" name="Рисунок 6" descr="C:\Users\1\Desktop\IMG_20221019_10370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331236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ира-скрап - клипарт и рамки на прозрачном фоне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6872">
            <a:off x="5236490" y="3949443"/>
            <a:ext cx="2424553" cy="2574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-3572" y="-1"/>
          <a:ext cx="9147572" cy="6855323"/>
        </p:xfrm>
        <a:graphic>
          <a:graphicData uri="http://schemas.openxmlformats.org/presentationml/2006/ole">
            <p:oleObj spid="_x0000_s8194" name="Изображение" r:id="rId3" imgW="10800000" imgH="8095238" progId="StaticDib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Игра: «Собери светофор»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6" name="AutoShape 2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:\Users\1\Desktop\IMG_20221019_10420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345638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-3572" y="-1"/>
          <a:ext cx="9147572" cy="6855323"/>
        </p:xfrm>
        <a:graphic>
          <a:graphicData uri="http://schemas.openxmlformats.org/presentationml/2006/ole">
            <p:oleObj spid="_x0000_s7170" name="Изображение" r:id="rId3" imgW="10800000" imgH="8095238" progId="StaticDib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268344" cy="132600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Физкультминутка «Светофор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26" name="AutoShape 2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36004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-3572" y="-1"/>
          <a:ext cx="9147572" cy="6855323"/>
        </p:xfrm>
        <a:graphic>
          <a:graphicData uri="http://schemas.openxmlformats.org/presentationml/2006/ole">
            <p:oleObj spid="_x0000_s6146" name="Изображение" r:id="rId3" imgW="10800000" imgH="8095238" progId="StaticDib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486600" cy="1323578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Игра: «Найди </a:t>
            </a:r>
            <a:r>
              <a:rPr lang="ru-RU" b="1" dirty="0" smtClean="0">
                <a:solidFill>
                  <a:srgbClr val="0070C0"/>
                </a:solidFill>
              </a:rPr>
              <a:t>нарушителей»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26" name="AutoShape 2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:\Users\1\Desktop\IMG_20221019_10560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88843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-3572" y="-1"/>
          <a:ext cx="9147572" cy="6855323"/>
        </p:xfrm>
        <a:graphic>
          <a:graphicData uri="http://schemas.openxmlformats.org/presentationml/2006/ole">
            <p:oleObj spid="_x0000_s5122" name="Изображение" r:id="rId3" imgW="10800000" imgH="8095238" progId="StaticDib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Игра «Дорожные знаки!»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26" name="AutoShape 2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«Дорожные знаки!»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1\Desktop\IMG_20221019_10505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562697" cy="415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1\Desktop\IMG_20221019_10521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8164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0" y="0"/>
          <a:ext cx="9147572" cy="6855323"/>
        </p:xfrm>
        <a:graphic>
          <a:graphicData uri="http://schemas.openxmlformats.org/presentationml/2006/ole">
            <p:oleObj spid="_x0000_s4098" name="Изображение" r:id="rId3" imgW="10800000" imgH="8095238" progId="StaticDib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26" name="AutoShape 2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oir.mobi/uploads/posts/2021-03/1616569724_28-p-fon-dlya-prezentatsii-po-obzh-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54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Изображение</vt:lpstr>
      <vt:lpstr>Модуль НОД по ПДД в средней группе №13:   «Наш друг светофор.  Знаки дорожного движения» </vt:lpstr>
      <vt:lpstr>Слайд 2</vt:lpstr>
      <vt:lpstr>Слайд 3</vt:lpstr>
      <vt:lpstr>Игра: «Собери светофор» </vt:lpstr>
      <vt:lpstr>Физкультминутка «Светофор»</vt:lpstr>
      <vt:lpstr>Игра: «Найди нарушителей»</vt:lpstr>
      <vt:lpstr>Игра «Дорожные знаки!»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НОД по окружающему миру в средней группе №13:   «Наш друг светофор.  Знаки дорожного движения»</dc:title>
  <dc:creator>1</dc:creator>
  <cp:lastModifiedBy>1</cp:lastModifiedBy>
  <cp:revision>3</cp:revision>
  <dcterms:created xsi:type="dcterms:W3CDTF">2022-10-22T10:00:18Z</dcterms:created>
  <dcterms:modified xsi:type="dcterms:W3CDTF">2022-10-22T10:21:05Z</dcterms:modified>
</cp:coreProperties>
</file>