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6" r:id="rId4"/>
    <p:sldId id="274" r:id="rId5"/>
    <p:sldId id="257" r:id="rId6"/>
    <p:sldId id="268" r:id="rId7"/>
    <p:sldId id="269" r:id="rId8"/>
    <p:sldId id="258" r:id="rId9"/>
    <p:sldId id="271" r:id="rId10"/>
    <p:sldId id="273" r:id="rId11"/>
    <p:sldId id="277" r:id="rId12"/>
    <p:sldId id="261" r:id="rId13"/>
    <p:sldId id="262" r:id="rId14"/>
    <p:sldId id="270" r:id="rId15"/>
    <p:sldId id="278" r:id="rId16"/>
    <p:sldId id="275" r:id="rId17"/>
    <p:sldId id="27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8FC5A"/>
    <a:srgbClr val="FFFF00"/>
    <a:srgbClr val="FFFF0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47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7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6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1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0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4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2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1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C5D9-A967-4346-9A08-256EBF9159D9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7D2C-2B31-4170-A17B-DBAB11A14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ст.гр\Binary-Blu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9650" y="1156447"/>
            <a:ext cx="6791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FFFF05"/>
                </a:solidFill>
                <a:latin typeface="Arial Black" pitchFamily="34" charset="0"/>
              </a:rPr>
              <a:t>Мастер-класс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FFFF05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95" y="2099371"/>
            <a:ext cx="8462682" cy="3170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«Развитие логического мышления у детей посредством  кодирования и декодирования информации»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https://4.404content.com/resize/730x-/1/33/65/1327030578868913246/fullsi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9" r="49198" b="12723"/>
          <a:stretch>
            <a:fillRect/>
          </a:stretch>
        </p:blipFill>
        <p:spPr bwMode="auto">
          <a:xfrm>
            <a:off x="2171700" y="409575"/>
            <a:ext cx="394335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" descr="https://4.404content.com/resize/730x-/1/33/65/1327030578868913246/fullsi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9" t="64431"/>
          <a:stretch>
            <a:fillRect/>
          </a:stretch>
        </p:blipFill>
        <p:spPr bwMode="auto">
          <a:xfrm>
            <a:off x="2305050" y="3390899"/>
            <a:ext cx="4371975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ст.гр\907e906ed904a6eeb3f3d1da30042ac2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d4_Lf4W8AAjXQ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" y="262802"/>
            <a:ext cx="8960800" cy="63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fde94d0c717fa9acb723916bcecb1be9-sr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2" y="116203"/>
            <a:ext cx="8896150" cy="64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4656" y="2809188"/>
            <a:ext cx="1649690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6561" y="2820186"/>
            <a:ext cx="1649690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6639" y="2725918"/>
            <a:ext cx="1649690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3935" y="5610520"/>
            <a:ext cx="1649690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8281" y="5393704"/>
            <a:ext cx="1649690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4347" y="5516252"/>
            <a:ext cx="1649690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3978" y="475129"/>
          <a:ext cx="5701551" cy="4464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517"/>
                <a:gridCol w="1900517"/>
                <a:gridCol w="1900517"/>
              </a:tblGrid>
              <a:tr h="148814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Л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К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С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4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Ш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О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Д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4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А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В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Black" pitchFamily="34" charset="0"/>
                        </a:rPr>
                        <a:t>М</a:t>
                      </a:r>
                      <a:endParaRPr lang="ru-RU" sz="5400" dirty="0">
                        <a:latin typeface="Arial Black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ладелец\Рабочий стол\ст.гр\x-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1"/>
            <a:ext cx="9144000" cy="685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ладелец\Рабочий стол\ст.гр\istockphoto-831131810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238499" y="2447925"/>
            <a:ext cx="2647951" cy="200024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ЛОГИКА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2743200" y="647700"/>
            <a:ext cx="3648075" cy="68580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Развивает внимание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743200" y="5648325"/>
            <a:ext cx="3648075" cy="68580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Учит мыслить ясно и чётко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0" y="1628775"/>
            <a:ext cx="3209925" cy="1362075"/>
          </a:xfrm>
          <a:prstGeom prst="hexagon">
            <a:avLst>
              <a:gd name="adj" fmla="val 18714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Формирует умение концентрироваться на сути проблемы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905500" y="1533525"/>
            <a:ext cx="2962275" cy="131445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Развивает способность «действовать в уме»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0" y="3914775"/>
            <a:ext cx="3228975" cy="127635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Совершенствует монологическую речь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924550" y="3781425"/>
            <a:ext cx="3219450" cy="1704975"/>
          </a:xfrm>
          <a:prstGeom prst="hexagon">
            <a:avLst>
              <a:gd name="adj" fmla="val 26190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Служит фундаментом для получения знаний и развития способностей в школе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457700" y="1409700"/>
            <a:ext cx="257175" cy="619125"/>
          </a:xfrm>
          <a:prstGeom prst="triangle">
            <a:avLst/>
          </a:prstGeom>
          <a:solidFill>
            <a:srgbClr val="FFF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2907327">
            <a:off x="5525538" y="2142643"/>
            <a:ext cx="257175" cy="565440"/>
          </a:xfrm>
          <a:prstGeom prst="triangle">
            <a:avLst/>
          </a:prstGeom>
          <a:solidFill>
            <a:srgbClr val="FFF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7782848">
            <a:off x="3316208" y="2169439"/>
            <a:ext cx="257175" cy="558692"/>
          </a:xfrm>
          <a:prstGeom prst="triangle">
            <a:avLst/>
          </a:prstGeom>
          <a:solidFill>
            <a:srgbClr val="FFF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4438649" y="4695824"/>
            <a:ext cx="257175" cy="847725"/>
          </a:xfrm>
          <a:prstGeom prst="triangle">
            <a:avLst/>
          </a:prstGeom>
          <a:solidFill>
            <a:srgbClr val="FFF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5266296">
            <a:off x="3381375" y="4181475"/>
            <a:ext cx="257175" cy="619125"/>
          </a:xfrm>
          <a:prstGeom prst="triangle">
            <a:avLst/>
          </a:prstGeom>
          <a:solidFill>
            <a:srgbClr val="FFF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719119">
            <a:off x="5457824" y="4238626"/>
            <a:ext cx="257175" cy="619125"/>
          </a:xfrm>
          <a:prstGeom prst="triangle">
            <a:avLst/>
          </a:prstGeom>
          <a:solidFill>
            <a:srgbClr val="FFFF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ладелец\Рабочий стол\ст.гр\quant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7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Владелец\Рабочий стол\ст.гр\Binary-Blu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7582" y="2005310"/>
            <a:ext cx="75135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Спасибо </a:t>
            </a:r>
          </a:p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за внимание!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ст.гр\hello_html_ma52cdd6.jpg"/>
          <p:cNvPicPr>
            <a:picLocks noChangeAspect="1" noChangeArrowheads="1"/>
          </p:cNvPicPr>
          <p:nvPr/>
        </p:nvPicPr>
        <p:blipFill>
          <a:blip r:embed="rId2" cstate="print"/>
          <a:srcRect l="9357"/>
          <a:stretch>
            <a:fillRect/>
          </a:stretch>
        </p:blipFill>
        <p:spPr bwMode="auto">
          <a:xfrm>
            <a:off x="-35965" y="0"/>
            <a:ext cx="917996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3965" y="1681019"/>
            <a:ext cx="8700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Декодирование информации о предметах или действиях.</a:t>
            </a:r>
          </a:p>
          <a:p>
            <a:pPr marL="342900" indent="-342900">
              <a:buAutoNum type="arabicPeriod"/>
            </a:pPr>
            <a:endParaRPr lang="ru-RU" sz="3600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Кодирование знаково-символическими обозначениями.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ст.гр\istockphoto-831131810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241177" y="573741"/>
            <a:ext cx="4625788" cy="1228164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КРИПТОЛОГИЯ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012" y="2940424"/>
            <a:ext cx="3281082" cy="1147482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КРИПТОГРАФИЯ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7436" y="2958353"/>
            <a:ext cx="3281082" cy="1147482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КРИПТОАНАЛИЗ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99765" y="1792941"/>
            <a:ext cx="304800" cy="11205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12541" y="1810870"/>
            <a:ext cx="304800" cy="112058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7" idx="2"/>
          </p:cNvCxnSpPr>
          <p:nvPr/>
        </p:nvCxnSpPr>
        <p:spPr>
          <a:xfrm>
            <a:off x="1891553" y="4087906"/>
            <a:ext cx="0" cy="36755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17977" y="4114800"/>
            <a:ext cx="0" cy="36755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94447" y="4455459"/>
            <a:ext cx="2940425" cy="1308847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Наука, изучающая способы сокрытия данных и обеспечения их конфиденциальности.</a:t>
            </a:r>
            <a:endParaRPr lang="ru-RU" sz="1600" b="1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576047" y="4500282"/>
            <a:ext cx="3074895" cy="1264024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Наука о методах дешифровки зашифрованной информации без предназначенного для этого ключа.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91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ст.гр\nastol.com.ua-208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5.ggpht.com/xKipJPjEJjgVBk5ZF7dL4fo0Jy4FxTp5i5HwH1V6Am5BqQcRxmwqEQSPSCqjdeN9Dho=h8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5" y="995082"/>
            <a:ext cx="3829770" cy="277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inel-cherkassy.net/wp-content/uploads/2017/05/inde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" y="4440446"/>
            <a:ext cx="4110523" cy="121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.d-cd.net/3332v/9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55" y="4289973"/>
            <a:ext cx="3909551" cy="189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www.astra2003.ru/assets/images/canstockphoto14586340-1024x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88" y="699247"/>
            <a:ext cx="3433654" cy="23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pbs.twimg.com/media/DbI56MrW4AIXVj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0" y="331338"/>
            <a:ext cx="4186155" cy="23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mastercode.ru/upload/iblock/679/6791a09a944d47b85fa4fea7ce89fb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3" y="367292"/>
            <a:ext cx="3247912" cy="21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16.stc.all.kpcdn.net/share/i/12/7702338/inx960x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8" y="3046436"/>
            <a:ext cx="4488621" cy="29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Владелец\Рабочий стол\ст.гр\75-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889" y="3526077"/>
            <a:ext cx="2814036" cy="2033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ст.гр\43042604-abstract-white-digital-binary-code-background-with-depth-of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2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i.pinimg.com/736x/d9/b7/a2/d9b7a2063b0abaaff8afc5bf9fba60c4--crossword-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0" y="316333"/>
            <a:ext cx="2344019" cy="25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9.stc.all.kpcdn.net/share/i/4/927391/wx10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2" y="3059085"/>
            <a:ext cx="2496387" cy="239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kskoshi-6.ru/images/Psixolog/Psih/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02" y="225733"/>
            <a:ext cx="2368001" cy="31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5.lipetskddo.ru/files/images/albums/foto_38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02" y="3857575"/>
            <a:ext cx="2427316" cy="215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entrprazdnika.ru/uploads/posts/2015-04/thumbs/1428380195_7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68" y="217158"/>
            <a:ext cx="2948065" cy="5683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9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https://4.404content.com/resize/730x-/1/33/65/1327030578868913246/fullsi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09" b="68920"/>
          <a:stretch>
            <a:fillRect/>
          </a:stretch>
        </p:blipFill>
        <p:spPr bwMode="auto">
          <a:xfrm>
            <a:off x="1649412" y="134937"/>
            <a:ext cx="5389564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" descr="https://4.404content.com/resize/730x-/1/33/65/1327030578868913246/fullsi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6" t="16167" b="43106"/>
          <a:stretch>
            <a:fillRect/>
          </a:stretch>
        </p:blipFill>
        <p:spPr bwMode="auto">
          <a:xfrm>
            <a:off x="2447925" y="3857624"/>
            <a:ext cx="42195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286000" y="3629025"/>
            <a:ext cx="752475" cy="11144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97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</dc:creator>
  <cp:lastModifiedBy>Верди</cp:lastModifiedBy>
  <cp:revision>83</cp:revision>
  <dcterms:created xsi:type="dcterms:W3CDTF">2019-02-22T10:33:53Z</dcterms:created>
  <dcterms:modified xsi:type="dcterms:W3CDTF">2019-03-21T13:13:00Z</dcterms:modified>
</cp:coreProperties>
</file>