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3B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sign.schoolrm.r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62814-5d6e87b0f7e5f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группа-звездочки.jpg"/>
          <p:cNvPicPr>
            <a:picLocks noChangeAspect="1"/>
          </p:cNvPicPr>
          <p:nvPr/>
        </p:nvPicPr>
        <p:blipFill>
          <a:blip r:embed="rId3" cstate="print"/>
          <a:srcRect t="2290" r="451"/>
          <a:stretch>
            <a:fillRect/>
          </a:stretch>
        </p:blipFill>
        <p:spPr>
          <a:xfrm>
            <a:off x="2428860" y="785794"/>
            <a:ext cx="4786346" cy="26183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3108" y="3643314"/>
            <a:ext cx="51968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Наша группа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самая лучшая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11380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4001" cy="6858001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62814-5d6e87b0f7e5fe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0472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928794" y="571480"/>
            <a:ext cx="60228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Всегда с вашими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детьми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F9sVNbrjHUQ.jpg"/>
          <p:cNvPicPr>
            <a:picLocks noChangeAspect="1"/>
          </p:cNvPicPr>
          <p:nvPr/>
        </p:nvPicPr>
        <p:blipFill>
          <a:blip r:embed="rId3" cstate="print"/>
          <a:srcRect t="10416"/>
          <a:stretch>
            <a:fillRect/>
          </a:stretch>
        </p:blipFill>
        <p:spPr>
          <a:xfrm>
            <a:off x="714347" y="2000240"/>
            <a:ext cx="1860705" cy="2571768"/>
          </a:xfrm>
          <a:prstGeom prst="rect">
            <a:avLst/>
          </a:prstGeom>
        </p:spPr>
      </p:pic>
      <p:pic>
        <p:nvPicPr>
          <p:cNvPr id="7" name="Рисунок 6" descr="hxesm3YFhmI.jpg"/>
          <p:cNvPicPr>
            <a:picLocks noChangeAspect="1"/>
          </p:cNvPicPr>
          <p:nvPr/>
        </p:nvPicPr>
        <p:blipFill>
          <a:blip r:embed="rId4" cstate="print"/>
          <a:srcRect l="54688" t="5503" r="18750" b="38290"/>
          <a:stretch>
            <a:fillRect/>
          </a:stretch>
        </p:blipFill>
        <p:spPr>
          <a:xfrm>
            <a:off x="6572264" y="2000240"/>
            <a:ext cx="1857388" cy="2622194"/>
          </a:xfrm>
          <a:prstGeom prst="rect">
            <a:avLst/>
          </a:prstGeom>
        </p:spPr>
      </p:pic>
      <p:pic>
        <p:nvPicPr>
          <p:cNvPr id="8" name="Рисунок 7" descr="2CLX_elSDFM.jpg"/>
          <p:cNvPicPr>
            <a:picLocks noChangeAspect="1"/>
          </p:cNvPicPr>
          <p:nvPr/>
        </p:nvPicPr>
        <p:blipFill>
          <a:blip r:embed="rId5" cstate="print"/>
          <a:srcRect l="11295" t="25000" r="11897" b="46874"/>
          <a:stretch>
            <a:fillRect/>
          </a:stretch>
        </p:blipFill>
        <p:spPr>
          <a:xfrm>
            <a:off x="3500430" y="2571744"/>
            <a:ext cx="2428892" cy="19288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4286256"/>
            <a:ext cx="40287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Воспитатель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Асабова</a:t>
            </a:r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ГаЛИНА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гРИГОРЬеВНА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4357694"/>
            <a:ext cx="40287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Воспитатель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Кистанова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Анна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Владимировна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4500570"/>
            <a:ext cx="402875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     Помощник Воспитателя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Дергунова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Ирина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Георгиевна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21a764e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pic>
        <p:nvPicPr>
          <p:cNvPr id="7" name="Рисунок 6" descr="p40_yemblemazvezdoch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714356"/>
            <a:ext cx="3291778" cy="32823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71472" y="2857496"/>
            <a:ext cx="39197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Направления в работе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Нравственно-патриотическое</a:t>
            </a:r>
          </a:p>
          <a:p>
            <a:pPr algn="ctr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воспитание</a:t>
            </a:r>
          </a:p>
          <a:p>
            <a:pPr algn="ctr"/>
            <a:r>
              <a:rPr lang="ru-RU" sz="20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-Экологическое воспитание</a:t>
            </a:r>
            <a:endParaRPr lang="ru-RU" sz="20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1214422"/>
            <a:ext cx="335252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Девиз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Пока мы только звездочки,</a:t>
            </a:r>
            <a:b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 вам, не долго ждать!</a:t>
            </a:r>
            <a:b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скоро станем звездами</a:t>
            </a:r>
            <a:b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будем удивлять!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071942"/>
            <a:ext cx="3837204" cy="252376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ВОСПИТАТЕЛИ </a:t>
            </a:r>
          </a:p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Асабова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Галина Григорьевна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89520749012</a:t>
            </a:r>
          </a:p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Кистанова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Анна Владимировна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89510527014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Помощник воспитателя</a:t>
            </a:r>
          </a:p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Дергунова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ирина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Георгиевна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89053890046</a:t>
            </a:r>
          </a:p>
          <a:p>
            <a:pPr algn="ctr"/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285728"/>
            <a:ext cx="48840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МБДОу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Большеигнатовский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детский сад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комбинированного вида»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4643446"/>
            <a:ext cx="26804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Сайт ДОО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https://dsign.schoolrm.ru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57290" y="5429264"/>
            <a:ext cx="3161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443BEF"/>
                </a:solidFill>
              </a:rPr>
              <a:t>Группа ВК</a:t>
            </a:r>
          </a:p>
          <a:p>
            <a:r>
              <a:rPr lang="ru-RU" dirty="0" smtClean="0">
                <a:solidFill>
                  <a:srgbClr val="443BEF"/>
                </a:solidFill>
              </a:rPr>
              <a:t> </a:t>
            </a:r>
            <a:r>
              <a:rPr lang="en-US" dirty="0" smtClean="0">
                <a:solidFill>
                  <a:srgbClr val="443BEF"/>
                </a:solidFill>
              </a:rPr>
              <a:t>https://vk.com/club199774200</a:t>
            </a:r>
            <a:endParaRPr lang="ru-RU" dirty="0">
              <a:solidFill>
                <a:srgbClr val="443BEF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21a764e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763" cy="6858000"/>
          </a:xfrm>
        </p:spPr>
      </p:pic>
      <p:pic>
        <p:nvPicPr>
          <p:cNvPr id="5" name="Рисунок 4" descr="0xrp1ePvYe0.jpg"/>
          <p:cNvPicPr>
            <a:picLocks noChangeAspect="1"/>
          </p:cNvPicPr>
          <p:nvPr/>
        </p:nvPicPr>
        <p:blipFill>
          <a:blip r:embed="rId3" cstate="print"/>
          <a:srcRect l="3125" t="3125" r="3125"/>
          <a:stretch>
            <a:fillRect/>
          </a:stretch>
        </p:blipFill>
        <p:spPr>
          <a:xfrm>
            <a:off x="3786182" y="5072074"/>
            <a:ext cx="2500298" cy="1937724"/>
          </a:xfrm>
          <a:prstGeom prst="rect">
            <a:avLst/>
          </a:prstGeom>
        </p:spPr>
      </p:pic>
      <p:pic>
        <p:nvPicPr>
          <p:cNvPr id="6" name="Рисунок 5" descr="XfgHvwSSjkE.jpg"/>
          <p:cNvPicPr>
            <a:picLocks noChangeAspect="1"/>
          </p:cNvPicPr>
          <p:nvPr/>
        </p:nvPicPr>
        <p:blipFill>
          <a:blip r:embed="rId4" cstate="print"/>
          <a:srcRect t="3125" b="25182"/>
          <a:stretch>
            <a:fillRect/>
          </a:stretch>
        </p:blipFill>
        <p:spPr>
          <a:xfrm>
            <a:off x="6715108" y="3571876"/>
            <a:ext cx="2428892" cy="2321769"/>
          </a:xfrm>
          <a:prstGeom prst="rect">
            <a:avLst/>
          </a:prstGeom>
        </p:spPr>
      </p:pic>
      <p:pic>
        <p:nvPicPr>
          <p:cNvPr id="7" name="Рисунок 6" descr="oP0CiswfBs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85728"/>
            <a:ext cx="2476485" cy="18573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85852" y="-142900"/>
            <a:ext cx="71918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/>
              <a:t>Развивающая предметно-пространственная </a:t>
            </a:r>
          </a:p>
          <a:p>
            <a:pPr lvl="0" algn="ctr"/>
            <a:r>
              <a:rPr lang="ru-RU" sz="2800" b="1" dirty="0" smtClean="0"/>
              <a:t>среда группы</a:t>
            </a:r>
            <a:r>
              <a:rPr lang="ru-RU" b="1" dirty="0" smtClean="0"/>
              <a:t>:</a:t>
            </a:r>
            <a:endParaRPr lang="ru-RU" b="1" dirty="0"/>
          </a:p>
        </p:txBody>
      </p:sp>
      <p:pic>
        <p:nvPicPr>
          <p:cNvPr id="10" name="Рисунок 9" descr="fv3V3PzjNxE.jpg"/>
          <p:cNvPicPr>
            <a:picLocks noChangeAspect="1"/>
          </p:cNvPicPr>
          <p:nvPr/>
        </p:nvPicPr>
        <p:blipFill>
          <a:blip r:embed="rId6" cstate="print"/>
          <a:srcRect l="7813"/>
          <a:stretch>
            <a:fillRect/>
          </a:stretch>
        </p:blipFill>
        <p:spPr>
          <a:xfrm>
            <a:off x="2786050" y="714356"/>
            <a:ext cx="4214842" cy="2214578"/>
          </a:xfrm>
          <a:prstGeom prst="rect">
            <a:avLst/>
          </a:prstGeom>
        </p:spPr>
      </p:pic>
      <p:pic>
        <p:nvPicPr>
          <p:cNvPr id="11" name="Рисунок 10" descr="KtIkTavhBH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3071810"/>
            <a:ext cx="3908598" cy="1926817"/>
          </a:xfrm>
          <a:prstGeom prst="rect">
            <a:avLst/>
          </a:prstGeom>
        </p:spPr>
      </p:pic>
      <p:pic>
        <p:nvPicPr>
          <p:cNvPr id="12" name="Рисунок 11" descr="HOuKOGrYAyU.jpg"/>
          <p:cNvPicPr>
            <a:picLocks noChangeAspect="1"/>
          </p:cNvPicPr>
          <p:nvPr/>
        </p:nvPicPr>
        <p:blipFill>
          <a:blip r:embed="rId8" cstate="print"/>
          <a:srcRect t="16191"/>
          <a:stretch>
            <a:fillRect/>
          </a:stretch>
        </p:blipFill>
        <p:spPr>
          <a:xfrm>
            <a:off x="714348" y="5009025"/>
            <a:ext cx="2143248" cy="1848975"/>
          </a:xfrm>
          <a:prstGeom prst="rect">
            <a:avLst/>
          </a:prstGeom>
        </p:spPr>
      </p:pic>
      <p:pic>
        <p:nvPicPr>
          <p:cNvPr id="13" name="Рисунок 12" descr="JPSNkI-onWw (1).jpg"/>
          <p:cNvPicPr>
            <a:picLocks noChangeAspect="1"/>
          </p:cNvPicPr>
          <p:nvPr/>
        </p:nvPicPr>
        <p:blipFill>
          <a:blip r:embed="rId9" cstate="print"/>
          <a:srcRect l="7537" t="31250" r="9235"/>
          <a:stretch>
            <a:fillRect/>
          </a:stretch>
        </p:blipFill>
        <p:spPr>
          <a:xfrm>
            <a:off x="0" y="2214554"/>
            <a:ext cx="2143140" cy="2886664"/>
          </a:xfrm>
          <a:prstGeom prst="rect">
            <a:avLst/>
          </a:prstGeom>
        </p:spPr>
      </p:pic>
      <p:pic>
        <p:nvPicPr>
          <p:cNvPr id="14" name="Рисунок 13" descr="xKOM0s7dQd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72330" y="500042"/>
            <a:ext cx="2071670" cy="2762226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Содержимое 11" descr="hello_html_21a764e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7037" cy="6858000"/>
          </a:xfrm>
        </p:spPr>
      </p:pic>
      <p:pic>
        <p:nvPicPr>
          <p:cNvPr id="14" name="Рисунок 13" descr="iX52sF8q_M8.jpg"/>
          <p:cNvPicPr>
            <a:picLocks noChangeAspect="1"/>
          </p:cNvPicPr>
          <p:nvPr/>
        </p:nvPicPr>
        <p:blipFill>
          <a:blip r:embed="rId3" cstate="print"/>
          <a:srcRect l="6521" b="14468"/>
          <a:stretch>
            <a:fillRect/>
          </a:stretch>
        </p:blipFill>
        <p:spPr>
          <a:xfrm>
            <a:off x="0" y="2500306"/>
            <a:ext cx="3071834" cy="1928826"/>
          </a:xfrm>
          <a:prstGeom prst="rect">
            <a:avLst/>
          </a:prstGeom>
        </p:spPr>
      </p:pic>
      <p:pic>
        <p:nvPicPr>
          <p:cNvPr id="15" name="Рисунок 14" descr="WN2MkvJcshs.jpg"/>
          <p:cNvPicPr>
            <a:picLocks noChangeAspect="1"/>
          </p:cNvPicPr>
          <p:nvPr/>
        </p:nvPicPr>
        <p:blipFill>
          <a:blip r:embed="rId4" cstate="print"/>
          <a:srcRect l="10937" t="26042" r="3125" b="8333"/>
          <a:stretch>
            <a:fillRect/>
          </a:stretch>
        </p:blipFill>
        <p:spPr>
          <a:xfrm>
            <a:off x="2285984" y="642918"/>
            <a:ext cx="3307693" cy="1894406"/>
          </a:xfrm>
          <a:prstGeom prst="rect">
            <a:avLst/>
          </a:prstGeom>
        </p:spPr>
      </p:pic>
      <p:pic>
        <p:nvPicPr>
          <p:cNvPr id="16" name="Рисунок 15" descr="hbyyOuGknKI.jpg"/>
          <p:cNvPicPr>
            <a:picLocks noChangeAspect="1"/>
          </p:cNvPicPr>
          <p:nvPr/>
        </p:nvPicPr>
        <p:blipFill>
          <a:blip r:embed="rId5" cstate="print"/>
          <a:srcRect l="13889" t="22916" r="13889"/>
          <a:stretch>
            <a:fillRect/>
          </a:stretch>
        </p:blipFill>
        <p:spPr>
          <a:xfrm>
            <a:off x="0" y="0"/>
            <a:ext cx="1643074" cy="2338210"/>
          </a:xfrm>
          <a:prstGeom prst="rect">
            <a:avLst/>
          </a:prstGeom>
        </p:spPr>
      </p:pic>
      <p:pic>
        <p:nvPicPr>
          <p:cNvPr id="17" name="Рисунок 16" descr="WnXDM0ccIGc.jpg"/>
          <p:cNvPicPr>
            <a:picLocks noChangeAspect="1"/>
          </p:cNvPicPr>
          <p:nvPr/>
        </p:nvPicPr>
        <p:blipFill>
          <a:blip r:embed="rId6" cstate="print"/>
          <a:srcRect l="7812" t="35417" r="14062" b="5208"/>
          <a:stretch>
            <a:fillRect/>
          </a:stretch>
        </p:blipFill>
        <p:spPr>
          <a:xfrm>
            <a:off x="6000728" y="571480"/>
            <a:ext cx="3143272" cy="1791665"/>
          </a:xfrm>
          <a:prstGeom prst="rect">
            <a:avLst/>
          </a:prstGeom>
        </p:spPr>
      </p:pic>
      <p:pic>
        <p:nvPicPr>
          <p:cNvPr id="18" name="Рисунок 17" descr="g9XQ9bAcG9c.jpg"/>
          <p:cNvPicPr>
            <a:picLocks noChangeAspect="1"/>
          </p:cNvPicPr>
          <p:nvPr/>
        </p:nvPicPr>
        <p:blipFill>
          <a:blip r:embed="rId7" cstate="print"/>
          <a:srcRect b="23958"/>
          <a:stretch>
            <a:fillRect/>
          </a:stretch>
        </p:blipFill>
        <p:spPr>
          <a:xfrm>
            <a:off x="6593591" y="2500306"/>
            <a:ext cx="2550409" cy="2143116"/>
          </a:xfrm>
          <a:prstGeom prst="rect">
            <a:avLst/>
          </a:prstGeom>
        </p:spPr>
      </p:pic>
      <p:pic>
        <p:nvPicPr>
          <p:cNvPr id="19" name="Рисунок 18" descr="B702z7mo7DQ.jpg"/>
          <p:cNvPicPr>
            <a:picLocks noChangeAspect="1"/>
          </p:cNvPicPr>
          <p:nvPr/>
        </p:nvPicPr>
        <p:blipFill>
          <a:blip r:embed="rId8" cstate="print"/>
          <a:srcRect l="10156" t="20833" r="7812" b="17708"/>
          <a:stretch>
            <a:fillRect/>
          </a:stretch>
        </p:blipFill>
        <p:spPr>
          <a:xfrm>
            <a:off x="5072066" y="4735271"/>
            <a:ext cx="3777738" cy="212272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357290" y="0"/>
            <a:ext cx="62865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Знакомьтесь это мы!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1" name="Рисунок 20" descr="OiqZYHz1zhw.jpg"/>
          <p:cNvPicPr>
            <a:picLocks noChangeAspect="1"/>
          </p:cNvPicPr>
          <p:nvPr/>
        </p:nvPicPr>
        <p:blipFill>
          <a:blip r:embed="rId9" cstate="print"/>
          <a:srcRect l="4156" t="41667" r="3201" b="5208"/>
          <a:stretch>
            <a:fillRect/>
          </a:stretch>
        </p:blipFill>
        <p:spPr>
          <a:xfrm>
            <a:off x="500033" y="4717069"/>
            <a:ext cx="4071967" cy="2140931"/>
          </a:xfrm>
          <a:prstGeom prst="rect">
            <a:avLst/>
          </a:prstGeom>
        </p:spPr>
      </p:pic>
      <p:pic>
        <p:nvPicPr>
          <p:cNvPr id="23" name="Рисунок 22" descr="IMG_20190708_105602.jpg"/>
          <p:cNvPicPr>
            <a:picLocks noChangeAspect="1"/>
          </p:cNvPicPr>
          <p:nvPr/>
        </p:nvPicPr>
        <p:blipFill>
          <a:blip r:embed="rId10" cstate="print"/>
          <a:srcRect t="20000" b="8204"/>
          <a:stretch>
            <a:fillRect/>
          </a:stretch>
        </p:blipFill>
        <p:spPr>
          <a:xfrm>
            <a:off x="3000364" y="2643182"/>
            <a:ext cx="3714744" cy="2000264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90</Words>
  <Application>Microsoft Office PowerPoint</Application>
  <PresentationFormat>Экран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Пользователь Windows</cp:lastModifiedBy>
  <cp:revision>17</cp:revision>
  <dcterms:created xsi:type="dcterms:W3CDTF">2020-10-26T04:55:49Z</dcterms:created>
  <dcterms:modified xsi:type="dcterms:W3CDTF">2020-11-07T18:31:15Z</dcterms:modified>
</cp:coreProperties>
</file>