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5"/>
  </p:notesMasterIdLst>
  <p:sldIdLst>
    <p:sldId id="256" r:id="rId2"/>
    <p:sldId id="285" r:id="rId3"/>
    <p:sldId id="257" r:id="rId4"/>
    <p:sldId id="314" r:id="rId5"/>
    <p:sldId id="320" r:id="rId6"/>
    <p:sldId id="342" r:id="rId7"/>
    <p:sldId id="344" r:id="rId8"/>
    <p:sldId id="366" r:id="rId9"/>
    <p:sldId id="371" r:id="rId10"/>
    <p:sldId id="294" r:id="rId11"/>
    <p:sldId id="368" r:id="rId12"/>
    <p:sldId id="362" r:id="rId13"/>
    <p:sldId id="356" r:id="rId14"/>
    <p:sldId id="267" r:id="rId15"/>
    <p:sldId id="322" r:id="rId16"/>
    <p:sldId id="268" r:id="rId17"/>
    <p:sldId id="363" r:id="rId18"/>
    <p:sldId id="326" r:id="rId19"/>
    <p:sldId id="364" r:id="rId20"/>
    <p:sldId id="365" r:id="rId21"/>
    <p:sldId id="348" r:id="rId22"/>
    <p:sldId id="266" r:id="rId23"/>
    <p:sldId id="370" r:id="rId2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ds46sar.schoolrm.ru/sveden/employees/11164/18591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285860"/>
            <a:ext cx="6433852" cy="5383500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Янгляевой</a:t>
            </a:r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Риммы </a:t>
            </a:r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зыевны</a:t>
            </a:r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7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рождения:. 20.05.1984</a:t>
            </a:r>
            <a:r>
              <a:rPr lang="ru-RU" sz="13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ФГБОУ ВО «Мордовский государственный педагогический институт имени М.Е.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, 2008 г. 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Учитель начальных классов.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«Педагогика и методика начального образования»</a:t>
            </a:r>
          </a:p>
          <a:p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ВГС №1156355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16 лет.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18 лет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высшая квалификационная категория</a:t>
            </a:r>
          </a:p>
          <a:p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16.12.15 г.</a:t>
            </a:r>
          </a:p>
        </p:txBody>
      </p:sp>
      <p:pic>
        <p:nvPicPr>
          <p:cNvPr id="1027" name="Picture 3" descr="C:\Users\Метод2\Desktop\Фото янгляе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00042"/>
            <a:ext cx="2358615" cy="3281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Метод2\Desktop\АТТЕСТАЦИЯ\Аттестация 2020-2021\Янгляева\Сканы\Ти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928670"/>
            <a:ext cx="4318655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Метод2\Desktop\img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6623"/>
            <a:ext cx="4572000" cy="646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Метод2\Desktop\img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027" y="214290"/>
            <a:ext cx="4653973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Метод2\Desktop\АТТЕСТАЦИЯ\Аттестация 2020-2021\Янгляева\Сканы\Выступлен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35091"/>
            <a:ext cx="4313978" cy="592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Метод2\Desktop\АТТЕСТАЦИЯ\Аттестация 2020-2021\Янгляева\Сканы\Пед сове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32730"/>
            <a:ext cx="4315698" cy="592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етод2\Desktop\img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83848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Метод2\Desktop\img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155" y="285728"/>
            <a:ext cx="4480845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Метод2\Desktop\АТТЕСТАЦИЯ\Аттестация 2020-2021\Янгляева\Сканы\откр занят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5081"/>
            <a:ext cx="4357686" cy="598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Метод2\Pictures\img219.jpg"/>
          <p:cNvPicPr>
            <a:picLocks noChangeAspect="1" noChangeArrowheads="1"/>
          </p:cNvPicPr>
          <p:nvPr/>
        </p:nvPicPr>
        <p:blipFill>
          <a:blip r:embed="rId3" cstate="print"/>
          <a:srcRect l="4052" t="2866" r="2746" b="2573"/>
          <a:stretch>
            <a:fillRect/>
          </a:stretch>
        </p:blipFill>
        <p:spPr bwMode="auto">
          <a:xfrm>
            <a:off x="4572000" y="829234"/>
            <a:ext cx="4201868" cy="602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357166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</a:t>
            </a:r>
            <a:r>
              <a:rPr lang="ru-RU" sz="24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экспертная деятельность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Метод2\Desktop\АТТЕСТАЦИЯ\Аттестация 2020-2021\Вишнякова\Сканы\Протокол профсою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75111"/>
            <a:ext cx="4357718" cy="598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Метод2\Desktop\АТТЕСТАЦИЯ\Аттестация 2020-2021\Янгляева\Сканы\Профсоюз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857232"/>
            <a:ext cx="4370688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10. 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7171" name="Picture 3" descr="C:\Users\Метод2\Desktop\АТТЕСТАЦИЯ\Аттестация 2020-2021\Янгляева\Сканы\Справка с воспит.jpe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95701"/>
            <a:ext cx="4269832" cy="5862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Метод2\Desktop\АТТЕСТАЦИЯ\Аттестация 2020-2021\Янгляева\Сканы\с воспит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00108"/>
            <a:ext cx="4266622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етод2\Desktop\АТТЕСТАЦИЯ\Аттестация 2020-2021\Янгляева\Сканы\с воспит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87328"/>
            <a:ext cx="4858615" cy="667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9218" name="Picture 2" descr="C:\Users\Метод2\Desktop\АТТЕСТАЦИЯ\Аттестация 2020-2021\Янгляева\Сканы\с роди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50908"/>
            <a:ext cx="4302458" cy="590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Метод2\Desktop\АТТЕСТАЦИЯ\Аттестация 2020-2021\Янгляева\Сканы\с родит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73119"/>
            <a:ext cx="4286280" cy="588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Янгляева\Сканы\Отче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9950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10242" name="Picture 2" descr="C:\Users\Метод2\Desktop\АТТЕСТАЦИЯ\Аттестация 2020-2021\Янгляева\Сканы\неблаг семь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071201"/>
            <a:ext cx="4214842" cy="578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13.  Участие педагога в профессиональных конкурсах </a:t>
            </a:r>
          </a:p>
        </p:txBody>
      </p:sp>
      <p:pic>
        <p:nvPicPr>
          <p:cNvPr id="2050" name="Picture 2" descr="C:\Users\Метод2\Desktop\АТТЕСТАЦИЯ\Аттестация 2020-2021\Янгляева\ы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972618"/>
            <a:ext cx="4279058" cy="588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5685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5" name="Picture 2" descr="C:\Users\Метод2\Desktop\img227.jpg"/>
          <p:cNvPicPr>
            <a:picLocks noChangeAspect="1" noChangeArrowheads="1"/>
          </p:cNvPicPr>
          <p:nvPr/>
        </p:nvPicPr>
        <p:blipFill>
          <a:blip r:embed="rId2" cstate="print"/>
          <a:srcRect l="1973" t="1316"/>
          <a:stretch>
            <a:fillRect/>
          </a:stretch>
        </p:blipFill>
        <p:spPr bwMode="auto">
          <a:xfrm>
            <a:off x="285720" y="792536"/>
            <a:ext cx="4286280" cy="606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Янгляев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56979"/>
            <a:ext cx="4370924" cy="600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етод2\Desktop\img230.jpg"/>
          <p:cNvPicPr>
            <a:picLocks noChangeAspect="1" noChangeArrowheads="1"/>
          </p:cNvPicPr>
          <p:nvPr/>
        </p:nvPicPr>
        <p:blipFill>
          <a:blip r:embed="rId2" cstate="print"/>
          <a:srcRect l="3626" t="1282" r="3910" b="1282"/>
          <a:stretch>
            <a:fillRect/>
          </a:stretch>
        </p:blipFill>
        <p:spPr bwMode="auto">
          <a:xfrm>
            <a:off x="4786314" y="357166"/>
            <a:ext cx="4074786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Метод2\Desktop\img224.jpg"/>
          <p:cNvPicPr>
            <a:picLocks noChangeAspect="1" noChangeArrowheads="1"/>
          </p:cNvPicPr>
          <p:nvPr/>
        </p:nvPicPr>
        <p:blipFill>
          <a:blip r:embed="rId3" cstate="print"/>
          <a:srcRect l="3662" t="1257" b="1933"/>
          <a:stretch>
            <a:fillRect/>
          </a:stretch>
        </p:blipFill>
        <p:spPr bwMode="auto">
          <a:xfrm>
            <a:off x="500034" y="357166"/>
            <a:ext cx="4115921" cy="606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УЧАСТИЕ В ИННОВАЦИОННОЙ (ЭКСПЕРИМЕНТАЛЬНОЙ ДЕЯТЕЛЬНОСТИ)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9" y="1071546"/>
            <a:ext cx="4000527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837482" cy="556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Янгляева\Сканы\Инновац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630847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етод2\Desktop\АТТЕСТАЦИЯ\Аттестация 2020-2021\Янгляева\Сканы\Справка инновац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9350" y="214290"/>
            <a:ext cx="4614650" cy="633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28860" y="5715016"/>
            <a:ext cx="4572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hlinkClick r:id="rId2"/>
              </a:rPr>
              <a:t>https://ds46sar.schoolrm.ru/sveden/employees/11164/185914/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357166"/>
            <a:ext cx="462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Метод2\Desktop\АТТЕСТАЦИЯ\Аттестация 2020-2021\Янгляева\Сканы\наставничеств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73163"/>
            <a:ext cx="4286248" cy="588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Метод2\Desktop\АТТЕСТАЦИЯ\Аттестация 2020-2021\Вишнякова\Сканы\наставн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50884"/>
            <a:ext cx="4302474" cy="590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214290"/>
            <a:ext cx="564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Метод2\Desktop\img211.jpg"/>
          <p:cNvPicPr>
            <a:picLocks noChangeAspect="1" noChangeArrowheads="1"/>
          </p:cNvPicPr>
          <p:nvPr/>
        </p:nvPicPr>
        <p:blipFill>
          <a:blip r:embed="rId2" cstate="print"/>
          <a:srcRect l="5882" t="4161" r="5883" b="1555"/>
          <a:stretch>
            <a:fillRect/>
          </a:stretch>
        </p:blipFill>
        <p:spPr bwMode="auto">
          <a:xfrm>
            <a:off x="2643174" y="784182"/>
            <a:ext cx="4019437" cy="607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4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Российский уровень – 1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- 2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Метод2\Desktop\img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748549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етод2\Desktop\img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357686" cy="6417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етод2\Desktop\АТТЕСТАЦИЯ\Аттестация 2020-2021\Янгляева\ЛЕМ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511507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3231</TotalTime>
  <Words>232</Words>
  <Application>Microsoft Office PowerPoint</Application>
  <PresentationFormat>Экран (4:3)</PresentationFormat>
  <Paragraphs>43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 МИНИСТЕРСТВО ОБРАЗОВАНИЯ РМ Портфолио  </vt:lpstr>
      <vt:lpstr>Слайд 2</vt:lpstr>
      <vt:lpstr>1. 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7.  ПРОВЕДЕНИЕ ОТКРЫТЫХ ЗАНЯТИЙ, МАСТЕР-КЛАССОВ, МЕРОПРИЯТИЙ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279</cp:revision>
  <dcterms:created xsi:type="dcterms:W3CDTF">2014-01-05T07:53:48Z</dcterms:created>
  <dcterms:modified xsi:type="dcterms:W3CDTF">2020-11-12T13:16:15Z</dcterms:modified>
</cp:coreProperties>
</file>