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2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mamozhetvse.ru/zagadki-pro-kosmos-dlya-detej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8531" y="692696"/>
            <a:ext cx="58326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Презентация на тему:</a:t>
            </a:r>
          </a:p>
          <a:p>
            <a:pPr algn="ctr"/>
            <a:r>
              <a:rPr lang="ru-RU" sz="8000" b="1" i="1" dirty="0" smtClean="0">
                <a:solidFill>
                  <a:srgbClr val="7F249C"/>
                </a:solidFill>
              </a:rPr>
              <a:t>ЗАГАДКИ </a:t>
            </a:r>
          </a:p>
          <a:p>
            <a:pPr algn="ctr"/>
            <a:r>
              <a:rPr lang="ru-RU" sz="8000" b="1" i="1" dirty="0" smtClean="0">
                <a:solidFill>
                  <a:srgbClr val="7F249C"/>
                </a:solidFill>
              </a:rPr>
              <a:t>О КОСМОСЕ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4293096"/>
            <a:ext cx="532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i="1" dirty="0" smtClean="0">
                <a:solidFill>
                  <a:srgbClr val="0070C0"/>
                </a:solidFill>
              </a:rPr>
              <a:t>               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              </a:t>
            </a:r>
          </a:p>
          <a:p>
            <a:r>
              <a:rPr lang="ru-RU" b="1" i="1">
                <a:solidFill>
                  <a:srgbClr val="0070C0"/>
                </a:solidFill>
              </a:rPr>
              <a:t> </a:t>
            </a:r>
            <a:r>
              <a:rPr lang="ru-RU" b="1" i="1" smtClean="0">
                <a:solidFill>
                  <a:srgbClr val="0070C0"/>
                </a:solidFill>
              </a:rPr>
              <a:t>              Выполнила</a:t>
            </a:r>
            <a:r>
              <a:rPr lang="ru-RU" b="1" i="1" dirty="0" smtClean="0">
                <a:solidFill>
                  <a:srgbClr val="0070C0"/>
                </a:solidFill>
              </a:rPr>
              <a:t>: воспитатель </a:t>
            </a:r>
            <a:r>
              <a:rPr lang="ru-RU" b="1" i="1" dirty="0" err="1" smtClean="0">
                <a:solidFill>
                  <a:srgbClr val="0070C0"/>
                </a:solidFill>
              </a:rPr>
              <a:t>Ключагина</a:t>
            </a:r>
            <a:r>
              <a:rPr lang="ru-RU" b="1" i="1" dirty="0" smtClean="0">
                <a:solidFill>
                  <a:srgbClr val="0070C0"/>
                </a:solidFill>
              </a:rPr>
              <a:t> О.М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9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3212976"/>
            <a:ext cx="39604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Чтобы </a:t>
            </a:r>
            <a:r>
              <a:rPr lang="ru-RU" sz="2400" b="1" dirty="0"/>
              <a:t>глаз вооружить </a:t>
            </a:r>
          </a:p>
          <a:p>
            <a:r>
              <a:rPr lang="ru-RU" sz="2400" b="1" dirty="0"/>
              <a:t>И со звездами дружить, </a:t>
            </a:r>
          </a:p>
          <a:p>
            <a:r>
              <a:rPr lang="ru-RU" sz="2400" b="1" dirty="0"/>
              <a:t>Млечный путь увидеть чтоб </a:t>
            </a:r>
          </a:p>
          <a:p>
            <a:r>
              <a:rPr lang="ru-RU" sz="2400" b="1" dirty="0"/>
              <a:t>Нужен мощный… </a:t>
            </a:r>
            <a:r>
              <a:rPr lang="ru-RU" sz="2400" b="1" dirty="0" smtClean="0"/>
              <a:t>                  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(</a:t>
            </a:r>
            <a:r>
              <a:rPr lang="ru-RU" sz="2400" b="1" dirty="0"/>
              <a:t>телескоп) </a:t>
            </a: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3" descr="Описание: https://mamamozhetvse.ru/wp-content/uploads/2017/03/%D0%B8%D1%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32381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3068960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Телескопом </a:t>
            </a:r>
            <a:r>
              <a:rPr lang="ru-RU" sz="2400" b="1" dirty="0"/>
              <a:t>сотни лет </a:t>
            </a:r>
          </a:p>
          <a:p>
            <a:r>
              <a:rPr lang="ru-RU" sz="2400" b="1" dirty="0"/>
              <a:t>Изучают жизнь планет. </a:t>
            </a:r>
          </a:p>
          <a:p>
            <a:r>
              <a:rPr lang="ru-RU" sz="2400" b="1" dirty="0"/>
              <a:t>Нам расскажет обо всем </a:t>
            </a:r>
          </a:p>
          <a:p>
            <a:r>
              <a:rPr lang="ru-RU" sz="2400" b="1" dirty="0"/>
              <a:t>Умный дядя…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(</a:t>
            </a:r>
            <a:r>
              <a:rPr lang="ru-RU" sz="2400" b="1" dirty="0"/>
              <a:t>Астроном)</a:t>
            </a:r>
          </a:p>
          <a:p>
            <a:endParaRPr lang="ru-RU" dirty="0"/>
          </a:p>
        </p:txBody>
      </p:sp>
      <p:pic>
        <p:nvPicPr>
          <p:cNvPr id="15362" name="Picture 2" descr="Астроном - это: кто такой, что такое, как стать; професси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5219716" cy="35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2852936"/>
            <a:ext cx="37444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 До </a:t>
            </a:r>
            <a:r>
              <a:rPr lang="ru-RU" sz="2400" b="1" dirty="0"/>
              <a:t>Луны не может птица</a:t>
            </a:r>
          </a:p>
          <a:p>
            <a:r>
              <a:rPr lang="ru-RU" sz="2400" b="1" dirty="0"/>
              <a:t> Долететь и прилуниться, </a:t>
            </a:r>
          </a:p>
          <a:p>
            <a:r>
              <a:rPr lang="ru-RU" sz="2400" b="1" dirty="0" smtClean="0"/>
              <a:t> Но </a:t>
            </a:r>
            <a:r>
              <a:rPr lang="ru-RU" sz="2400" b="1" dirty="0"/>
              <a:t>зато умеет это </a:t>
            </a:r>
          </a:p>
          <a:p>
            <a:r>
              <a:rPr lang="ru-RU" sz="2400" b="1" dirty="0" smtClean="0"/>
              <a:t> Делать </a:t>
            </a:r>
            <a:r>
              <a:rPr lang="ru-RU" sz="2400" b="1" dirty="0"/>
              <a:t>быстрая…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(</a:t>
            </a:r>
            <a:r>
              <a:rPr lang="ru-RU" sz="2400" b="1" dirty="0"/>
              <a:t>Ракета)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Рисунок 4" descr="Описание: https://mamamozhetvse.ru/wp-content/uploads/2017/03/1480332565_366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7200"/>
            <a:ext cx="4865421" cy="32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2996952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Человек </a:t>
            </a:r>
            <a:r>
              <a:rPr lang="ru-RU" sz="2400" b="1" dirty="0"/>
              <a:t>сидит в ракете. </a:t>
            </a:r>
          </a:p>
          <a:p>
            <a:r>
              <a:rPr lang="ru-RU" sz="2400" b="1" dirty="0"/>
              <a:t>Смело в небо он летит, </a:t>
            </a:r>
          </a:p>
          <a:p>
            <a:r>
              <a:rPr lang="ru-RU" sz="2400" b="1" dirty="0"/>
              <a:t>И на нас в своем скафандре</a:t>
            </a:r>
          </a:p>
          <a:p>
            <a:r>
              <a:rPr lang="ru-RU" sz="2400" b="1" dirty="0"/>
              <a:t> Он из космоса глядит. </a:t>
            </a:r>
            <a:r>
              <a:rPr lang="ru-RU" sz="2400" b="1" dirty="0" smtClean="0"/>
              <a:t>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(</a:t>
            </a:r>
            <a:r>
              <a:rPr lang="ru-RU" sz="2400" b="1" dirty="0"/>
              <a:t>Космонавт)</a:t>
            </a:r>
          </a:p>
          <a:p>
            <a:endParaRPr lang="ru-RU" dirty="0"/>
          </a:p>
        </p:txBody>
      </p:sp>
      <p:pic>
        <p:nvPicPr>
          <p:cNvPr id="13314" name="Picture 2" descr="Российский космонавт побывал в будуще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199534" cy="39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3428827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Космонавт</a:t>
            </a:r>
            <a:r>
              <a:rPr lang="ru-RU" sz="2400" b="1" dirty="0"/>
              <a:t>, проверив трос, </a:t>
            </a:r>
          </a:p>
          <a:p>
            <a:r>
              <a:rPr lang="ru-RU" sz="2400" b="1" dirty="0"/>
              <a:t>Что-то надевает, </a:t>
            </a:r>
          </a:p>
          <a:p>
            <a:r>
              <a:rPr lang="ru-RU" sz="2400" b="1" dirty="0"/>
              <a:t>Та одежда припасет </a:t>
            </a:r>
          </a:p>
          <a:p>
            <a:r>
              <a:rPr lang="ru-RU" sz="2400" b="1" dirty="0"/>
              <a:t>И тепло, и кислород. </a:t>
            </a:r>
            <a:r>
              <a:rPr lang="ru-RU" sz="2400" b="1" dirty="0" smtClean="0"/>
              <a:t>                         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(Скафандр</a:t>
            </a:r>
            <a:r>
              <a:rPr lang="ru-RU" sz="2400" b="1" dirty="0"/>
              <a:t>) </a:t>
            </a:r>
          </a:p>
          <a:p>
            <a:endParaRPr lang="ru-RU" dirty="0"/>
          </a:p>
        </p:txBody>
      </p:sp>
      <p:pic>
        <p:nvPicPr>
          <p:cNvPr id="12290" name="Picture 2" descr="Куплю скафандр, б/у, недорого) | Пикаб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1" y="548680"/>
            <a:ext cx="4115177" cy="54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3140968"/>
            <a:ext cx="43204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Самый </a:t>
            </a:r>
            <a:r>
              <a:rPr lang="ru-RU" sz="2400" b="1" dirty="0"/>
              <a:t>первый в космосе</a:t>
            </a:r>
            <a:br>
              <a:rPr lang="ru-RU" sz="2400" b="1" dirty="0"/>
            </a:br>
            <a:r>
              <a:rPr lang="ru-RU" sz="2400" b="1" dirty="0"/>
              <a:t>Летел с огромной скоростью</a:t>
            </a:r>
            <a:br>
              <a:rPr lang="ru-RU" sz="2400" b="1" dirty="0"/>
            </a:br>
            <a:r>
              <a:rPr lang="ru-RU" sz="2400" b="1" dirty="0"/>
              <a:t>Отважный русский парень,</a:t>
            </a:r>
            <a:br>
              <a:rPr lang="ru-RU" sz="2400" b="1" dirty="0"/>
            </a:br>
            <a:r>
              <a:rPr lang="ru-RU" sz="2400" b="1" dirty="0"/>
              <a:t>Наш космонавт …</a:t>
            </a:r>
            <a:br>
              <a:rPr lang="ru-RU" sz="2400" b="1" dirty="0"/>
            </a:br>
            <a:r>
              <a:rPr lang="ru-RU" sz="2400" b="1" dirty="0" smtClean="0"/>
              <a:t>                                    (</a:t>
            </a:r>
            <a:r>
              <a:rPr lang="ru-RU" sz="2400" b="1" dirty="0"/>
              <a:t>Гагарин)</a:t>
            </a:r>
          </a:p>
          <a:p>
            <a:endParaRPr lang="ru-RU" dirty="0"/>
          </a:p>
        </p:txBody>
      </p:sp>
      <p:pic>
        <p:nvPicPr>
          <p:cNvPr id="11266" name="Picture 2" descr="День космонавтики: воспоминания новгородцев о полете Юрия Гагари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04664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700808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70C0"/>
                </a:solidFill>
              </a:rPr>
              <a:t>СПАСИБО ЗА ВНИМАНИЕ</a:t>
            </a:r>
            <a:r>
              <a:rPr lang="ru-RU" sz="8000" i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5661248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Источник</a:t>
            </a:r>
            <a:r>
              <a:rPr lang="ru-RU" sz="1400" dirty="0"/>
              <a:t>: </a:t>
            </a:r>
            <a:r>
              <a:rPr lang="ru-RU" sz="1400" u="sng" dirty="0">
                <a:hlinkClick r:id="rId3"/>
              </a:rPr>
              <a:t>https://</a:t>
            </a:r>
            <a:r>
              <a:rPr lang="ru-RU" sz="1400" u="sng" dirty="0" smtClean="0">
                <a:hlinkClick r:id="rId3"/>
              </a:rPr>
              <a:t>mamamozhetvse.ru/zagadki-pro- kosmos-dlya-detej.html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017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92696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i="1" dirty="0" smtClean="0"/>
          </a:p>
          <a:p>
            <a:pPr algn="just"/>
            <a:endParaRPr lang="ru-RU" sz="2400" b="1" i="1" dirty="0" smtClean="0"/>
          </a:p>
          <a:p>
            <a:pPr algn="just"/>
            <a:r>
              <a:rPr lang="ru-RU" sz="2400" b="1" i="1" dirty="0" smtClean="0"/>
              <a:t>            Загадки </a:t>
            </a:r>
            <a:r>
              <a:rPr lang="ru-RU" sz="2400" b="1" i="1" dirty="0"/>
              <a:t>про космос всегда привлекают детей. Ведь космос – это нечто загадочное, огромное и интересное. </a:t>
            </a:r>
            <a:r>
              <a:rPr lang="ru-RU" sz="2400" b="1" i="1" dirty="0" smtClean="0"/>
              <a:t> </a:t>
            </a:r>
          </a:p>
          <a:p>
            <a:pPr algn="just"/>
            <a:r>
              <a:rPr lang="ru-RU" sz="2400" b="1" i="1" dirty="0" smtClean="0"/>
              <a:t>          Предложите </a:t>
            </a:r>
            <a:r>
              <a:rPr lang="ru-RU" sz="2400" b="1" i="1" dirty="0"/>
              <a:t>ребенку отгадать их. Они будут кстати на День космонавтики, а так же </a:t>
            </a:r>
            <a:endParaRPr lang="ru-RU" sz="2400" b="1" i="1" dirty="0" smtClean="0"/>
          </a:p>
          <a:p>
            <a:pPr algn="just"/>
            <a:r>
              <a:rPr lang="ru-RU" sz="2400" b="1" i="1" dirty="0" smtClean="0"/>
              <a:t>на </a:t>
            </a:r>
            <a:r>
              <a:rPr lang="ru-RU" sz="2400" b="1" i="1" dirty="0"/>
              <a:t>любой другой </a:t>
            </a:r>
            <a:r>
              <a:rPr lang="ru-RU" sz="2400" b="1" i="1" dirty="0" smtClean="0"/>
              <a:t>праздник, </a:t>
            </a:r>
            <a:r>
              <a:rPr lang="ru-RU" sz="2400" b="1" i="1" dirty="0"/>
              <a:t>посвященный космосу. </a:t>
            </a:r>
            <a:r>
              <a:rPr lang="ru-RU" sz="2400" b="1" i="1" dirty="0" smtClean="0"/>
              <a:t>     </a:t>
            </a:r>
          </a:p>
          <a:p>
            <a:pPr algn="just"/>
            <a:r>
              <a:rPr lang="ru-RU" sz="2400" b="1" i="1" dirty="0"/>
              <a:t> </a:t>
            </a:r>
            <a:r>
              <a:rPr lang="ru-RU" sz="2400" b="1" i="1" dirty="0" smtClean="0"/>
              <a:t>        Эти </a:t>
            </a:r>
            <a:r>
              <a:rPr lang="ru-RU" sz="2400" b="1" i="1" dirty="0"/>
              <a:t>загадки помогут детям разобраться </a:t>
            </a:r>
            <a:endParaRPr lang="ru-RU" sz="2400" b="1" i="1" dirty="0" smtClean="0"/>
          </a:p>
          <a:p>
            <a:pPr algn="just"/>
            <a:r>
              <a:rPr lang="ru-RU" sz="2400" b="1" i="1" dirty="0" smtClean="0"/>
              <a:t>в </a:t>
            </a:r>
            <a:r>
              <a:rPr lang="ru-RU" sz="2400" b="1" i="1" dirty="0"/>
              <a:t>космических понятиях, узнать больше о планетах солнечной системы. </a:t>
            </a:r>
          </a:p>
          <a:p>
            <a:pPr algn="just"/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293096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i="1" dirty="0" smtClean="0">
                <a:solidFill>
                  <a:srgbClr val="0070C0"/>
                </a:solidFill>
              </a:rPr>
              <a:t>               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9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9269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i="1" dirty="0" smtClean="0"/>
          </a:p>
          <a:p>
            <a:pPr algn="just"/>
            <a:endParaRPr lang="ru-RU" sz="2400" b="1" i="1" dirty="0" smtClean="0"/>
          </a:p>
          <a:p>
            <a:pPr algn="just"/>
            <a:r>
              <a:rPr lang="ru-RU" sz="2400" b="1" i="1" dirty="0" smtClean="0"/>
              <a:t>            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293096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i="1" dirty="0" smtClean="0">
                <a:solidFill>
                  <a:srgbClr val="0070C0"/>
                </a:solidFill>
              </a:rPr>
              <a:t>               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2204864"/>
            <a:ext cx="3528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/>
          </a:p>
          <a:p>
            <a:r>
              <a:rPr lang="ru-RU" sz="2400" b="1" dirty="0" smtClean="0"/>
              <a:t>Океан </a:t>
            </a:r>
            <a:r>
              <a:rPr lang="ru-RU" sz="2400" b="1" dirty="0"/>
              <a:t>бездонный, океан бескрайний,</a:t>
            </a:r>
          </a:p>
          <a:p>
            <a:r>
              <a:rPr lang="ru-RU" sz="2400" b="1" dirty="0"/>
              <a:t> Безвоздушный, темный и необычайный, </a:t>
            </a:r>
          </a:p>
          <a:p>
            <a:r>
              <a:rPr lang="ru-RU" sz="2400" b="1" dirty="0"/>
              <a:t>В нем живут вселенные, звезды и кометы, </a:t>
            </a:r>
          </a:p>
          <a:p>
            <a:r>
              <a:rPr lang="ru-RU" sz="2400" b="1" dirty="0"/>
              <a:t>Есть и обитаемые, может быть, планеты. (Космос) </a:t>
            </a:r>
          </a:p>
          <a:p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Рисунок 6" descr="Описание: https://mamamozhetvse.ru/wp-content/uploads/2017/03/%D0%BF%D0%BF%D0%BF%D0%BF%D0%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48049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321297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Планета </a:t>
            </a:r>
            <a:r>
              <a:rPr lang="ru-RU" sz="2400" b="1" dirty="0"/>
              <a:t>голубая, </a:t>
            </a:r>
          </a:p>
          <a:p>
            <a:pPr algn="ctr"/>
            <a:r>
              <a:rPr lang="ru-RU" sz="2400" b="1" dirty="0" smtClean="0"/>
              <a:t>  Любимая</a:t>
            </a:r>
            <a:r>
              <a:rPr lang="ru-RU" sz="2400" b="1" dirty="0"/>
              <a:t>, родная. </a:t>
            </a:r>
          </a:p>
          <a:p>
            <a:pPr algn="ctr"/>
            <a:r>
              <a:rPr lang="ru-RU" sz="2400" b="1" dirty="0" smtClean="0"/>
              <a:t>   Она </a:t>
            </a:r>
            <a:r>
              <a:rPr lang="ru-RU" sz="2400" b="1" dirty="0"/>
              <a:t>твоя, она моя</a:t>
            </a:r>
            <a:r>
              <a:rPr lang="ru-RU" sz="2400" b="1" dirty="0" smtClean="0"/>
              <a:t>,</a:t>
            </a:r>
          </a:p>
          <a:p>
            <a:pPr algn="ctr"/>
            <a:r>
              <a:rPr lang="ru-RU" sz="2400" b="1" dirty="0" smtClean="0"/>
              <a:t>         А </a:t>
            </a:r>
            <a:r>
              <a:rPr lang="ru-RU" sz="2400" b="1" dirty="0"/>
              <a:t>называется… (Земля) </a:t>
            </a:r>
          </a:p>
          <a:p>
            <a:endParaRPr lang="ru-RU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7" descr="Описание: https://mamamozhetvse.ru/wp-content/uploads/2017/03/%D0%B2%D1%80%D1%80%D0%B2%D0%B2%D0%B0%D1%80%D1%80%D0%B0%D0%B2%D1%80%D0%B0%D0%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6" y="692696"/>
            <a:ext cx="38100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2852936"/>
            <a:ext cx="39604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b="1" dirty="0" smtClean="0"/>
              <a:t>Освещает </a:t>
            </a:r>
            <a:r>
              <a:rPr lang="ru-RU" sz="2400" b="1" dirty="0"/>
              <a:t>ночью путь, </a:t>
            </a:r>
          </a:p>
          <a:p>
            <a:r>
              <a:rPr lang="ru-RU" sz="2400" b="1" dirty="0"/>
              <a:t>Звездам не дает заснуть. </a:t>
            </a:r>
          </a:p>
          <a:p>
            <a:r>
              <a:rPr lang="ru-RU" sz="2400" b="1" dirty="0"/>
              <a:t>Пусть все спят, ей не до сна, </a:t>
            </a:r>
          </a:p>
          <a:p>
            <a:r>
              <a:rPr lang="ru-RU" sz="2400" b="1" dirty="0"/>
              <a:t>В небе светит нам… (Луна) </a:t>
            </a: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8" descr="Описание: https://mamamozhetvse.ru/wp-content/uploads/2017/03/Nature___Clouds_The_moon_came_out_from_behind_the_clouds_08948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08720"/>
            <a:ext cx="442296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2276872"/>
            <a:ext cx="36724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небе виден желтый круг</a:t>
            </a:r>
          </a:p>
          <a:p>
            <a:r>
              <a:rPr lang="ru-RU" sz="2400" b="1" dirty="0"/>
              <a:t> И лучи, как нити. </a:t>
            </a:r>
          </a:p>
          <a:p>
            <a:r>
              <a:rPr lang="ru-RU" sz="2400" b="1" dirty="0"/>
              <a:t>Вертится Земля вокруг,</a:t>
            </a:r>
          </a:p>
          <a:p>
            <a:r>
              <a:rPr lang="ru-RU" sz="2400" b="1" dirty="0"/>
              <a:t> Словно на магните. </a:t>
            </a:r>
          </a:p>
          <a:p>
            <a:r>
              <a:rPr lang="ru-RU" sz="2400" b="1" dirty="0"/>
              <a:t>Хоть пока я и не стар, </a:t>
            </a:r>
          </a:p>
          <a:p>
            <a:r>
              <a:rPr lang="ru-RU" sz="2400" b="1" dirty="0"/>
              <a:t>Но уже ученый — </a:t>
            </a:r>
          </a:p>
          <a:p>
            <a:r>
              <a:rPr lang="ru-RU" sz="2400" b="1" dirty="0"/>
              <a:t>Знаю, то — не круг, а шар, </a:t>
            </a:r>
          </a:p>
          <a:p>
            <a:r>
              <a:rPr lang="ru-RU" sz="2400" b="1" dirty="0"/>
              <a:t>Сильно раскаленный. (Солнце) </a:t>
            </a:r>
          </a:p>
          <a:p>
            <a:endParaRPr lang="ru-RU" dirty="0"/>
          </a:p>
        </p:txBody>
      </p:sp>
      <p:pic>
        <p:nvPicPr>
          <p:cNvPr id="3074" name="Picture 2" descr="Почему Солнце до сих пор не сгорело? - Space Review -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6" y="620688"/>
            <a:ext cx="4910608" cy="34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124744"/>
            <a:ext cx="35283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      По </a:t>
            </a:r>
            <a:r>
              <a:rPr lang="ru-RU" sz="2400" b="1" dirty="0"/>
              <a:t>темному небу </a:t>
            </a:r>
            <a:r>
              <a:rPr lang="ru-RU" sz="2400" b="1" dirty="0" smtClean="0"/>
              <a:t>        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рассыпан </a:t>
            </a:r>
            <a:r>
              <a:rPr lang="ru-RU" sz="2400" b="1" dirty="0"/>
              <a:t>горошек</a:t>
            </a:r>
          </a:p>
          <a:p>
            <a:r>
              <a:rPr lang="ru-RU" sz="2400" b="1" dirty="0" smtClean="0"/>
              <a:t>      Цветной </a:t>
            </a:r>
            <a:r>
              <a:rPr lang="ru-RU" sz="2400" b="1" dirty="0"/>
              <a:t>карамели из </a:t>
            </a:r>
            <a:r>
              <a:rPr lang="ru-RU" sz="2400" b="1" dirty="0" smtClean="0"/>
              <a:t>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сахарной </a:t>
            </a:r>
            <a:r>
              <a:rPr lang="ru-RU" sz="2400" b="1" dirty="0"/>
              <a:t>крошки,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И </a:t>
            </a:r>
            <a:r>
              <a:rPr lang="ru-RU" sz="2400" b="1" dirty="0"/>
              <a:t>только тогда, когда </a:t>
            </a:r>
            <a:r>
              <a:rPr lang="ru-RU" sz="2400" b="1" dirty="0" smtClean="0"/>
              <a:t>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утро </a:t>
            </a:r>
            <a:r>
              <a:rPr lang="ru-RU" sz="2400" b="1" dirty="0"/>
              <a:t>настанет,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Вся </a:t>
            </a:r>
            <a:r>
              <a:rPr lang="ru-RU" sz="2400" b="1" dirty="0"/>
              <a:t>карамель та </a:t>
            </a:r>
            <a:r>
              <a:rPr lang="ru-RU" sz="2400" b="1" dirty="0" smtClean="0"/>
              <a:t>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внезапно </a:t>
            </a:r>
            <a:r>
              <a:rPr lang="ru-RU" sz="2400" b="1" dirty="0"/>
              <a:t>растает. </a:t>
            </a:r>
            <a:r>
              <a:rPr lang="ru-RU" sz="2400" b="1" dirty="0" smtClean="0"/>
              <a:t>    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(</a:t>
            </a:r>
            <a:r>
              <a:rPr lang="ru-RU" sz="2400" b="1" dirty="0"/>
              <a:t>Звезды) </a:t>
            </a:r>
          </a:p>
          <a:p>
            <a:endParaRPr lang="ru-RU" sz="2400" b="1" dirty="0"/>
          </a:p>
        </p:txBody>
      </p:sp>
      <p:pic>
        <p:nvPicPr>
          <p:cNvPr id="10242" name="Picture 2" descr="Почему звезды мерцают - объяснение для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1" y="764704"/>
            <a:ext cx="5009381" cy="3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2924944"/>
            <a:ext cx="32403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Сверкая огромным хвостом в темноте, </a:t>
            </a:r>
          </a:p>
          <a:p>
            <a:r>
              <a:rPr lang="ru-RU" sz="2400" b="1" dirty="0"/>
              <a:t>Несется среди ярких звезд в пустоте,</a:t>
            </a:r>
          </a:p>
          <a:p>
            <a:r>
              <a:rPr lang="ru-RU" sz="2400" b="1" dirty="0"/>
              <a:t> Она не звезда, не планета, </a:t>
            </a:r>
          </a:p>
          <a:p>
            <a:r>
              <a:rPr lang="ru-RU" sz="2400" b="1" dirty="0"/>
              <a:t>Загадка Вселенной… </a:t>
            </a:r>
            <a:r>
              <a:rPr lang="ru-RU" sz="2400" b="1" dirty="0" smtClean="0"/>
              <a:t>  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(</a:t>
            </a:r>
            <a:r>
              <a:rPr lang="ru-RU" sz="2400" b="1" dirty="0"/>
              <a:t>Комета) </a:t>
            </a: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Рисунок 9" descr="Описание: https://mamamozhetvse.ru/wp-content/uploads/2017/03/%D0%BE%D0%B5%D0%BF%D0%B0%D0%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712268" cy="35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расивые фоны для презентаций: 17 тыс изображений найдено в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3645024"/>
            <a:ext cx="38884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Осколок </a:t>
            </a:r>
            <a:r>
              <a:rPr lang="ru-RU" sz="2400" b="1" dirty="0"/>
              <a:t>от планеты</a:t>
            </a:r>
          </a:p>
          <a:p>
            <a:r>
              <a:rPr lang="ru-RU" sz="2400" b="1" dirty="0"/>
              <a:t> Средь звезд несется где-то. </a:t>
            </a:r>
          </a:p>
          <a:p>
            <a:r>
              <a:rPr lang="ru-RU" sz="2400" b="1" dirty="0" smtClean="0"/>
              <a:t> Он </a:t>
            </a:r>
            <a:r>
              <a:rPr lang="ru-RU" sz="2400" b="1" dirty="0"/>
              <a:t>много лет летит-летит,</a:t>
            </a:r>
          </a:p>
          <a:p>
            <a:r>
              <a:rPr lang="ru-RU" sz="2400" b="1" dirty="0"/>
              <a:t> Космический…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(</a:t>
            </a:r>
            <a:r>
              <a:rPr lang="ru-RU" sz="2400" b="1" dirty="0"/>
              <a:t>Метеорит) </a:t>
            </a:r>
          </a:p>
          <a:p>
            <a:endParaRPr lang="ru-RU" dirty="0"/>
          </a:p>
        </p:txBody>
      </p:sp>
      <p:pic>
        <p:nvPicPr>
          <p:cNvPr id="8194" name="Picture 2" descr="Астрономы предупреждают о столкновении Земли с метеоритом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504790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425</Words>
  <Application>Microsoft Office PowerPoint</Application>
  <PresentationFormat>Экран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16</cp:revision>
  <dcterms:created xsi:type="dcterms:W3CDTF">2020-04-09T17:03:36Z</dcterms:created>
  <dcterms:modified xsi:type="dcterms:W3CDTF">2020-04-09T18:30:09Z</dcterms:modified>
</cp:coreProperties>
</file>