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8" r:id="rId6"/>
    <p:sldId id="267" r:id="rId7"/>
    <p:sldId id="270" r:id="rId8"/>
    <p:sldId id="269" r:id="rId9"/>
    <p:sldId id="266" r:id="rId10"/>
    <p:sldId id="265" r:id="rId11"/>
    <p:sldId id="263" r:id="rId12"/>
    <p:sldId id="262" r:id="rId13"/>
    <p:sldId id="261" r:id="rId14"/>
    <p:sldId id="260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635" autoAdjust="0"/>
    <p:restoredTop sz="86415" autoAdjust="0"/>
  </p:normalViewPr>
  <p:slideViewPr>
    <p:cSldViewPr>
      <p:cViewPr varScale="1">
        <p:scale>
          <a:sx n="85" d="100"/>
          <a:sy n="85" d="100"/>
        </p:scale>
        <p:origin x="-12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7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B69F-22BD-41D4-8FE9-DB5126B13E8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AB0E-00A9-4DAE-A70F-388AA015B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"/>
            <a:ext cx="8496944" cy="23488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«Детский сад №125 комбинированного вида»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18131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для детей средней группы (4-5 лет)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по художественно – эстетическому  развитию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модуль «Аппликация»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тема «Ракета»</a:t>
            </a:r>
          </a:p>
          <a:p>
            <a:pPr algn="r"/>
            <a:endParaRPr lang="ru-RU" sz="2000" b="1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        Подготовила: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Гераева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Е.В.,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воспитатель первой кв.категории</a:t>
            </a:r>
          </a:p>
          <a:p>
            <a:pPr algn="r"/>
            <a:endParaRPr lang="ru-RU" sz="3200" b="1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г.о. Саранск 2020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Берём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другой край и складываем их вместе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Вот что получилось.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400600" cy="41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Отгибаем от середины.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59046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Делаем надрезы по бокам и отгибаем уголки.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9"/>
            <a:ext cx="4320480" cy="32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90495"/>
            <a:ext cx="4417690" cy="29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Переворачиваем на другую сторону.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976664" cy="44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Рисуем иллюминаторы.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Ракета готова!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6030251" cy="447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Творческих </a:t>
            </a:r>
            <a:b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ВАМ </a:t>
            </a:r>
            <a:b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успехов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поделок, посвященных Дню космонавтики, чаще всего можно встретить ракеты, которые делаются из различных материалов. Мы предлагаем эту поделку выполнить в технике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оригами.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472608" cy="400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6640" cy="3096343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3600" b="1" dirty="0" smtClean="0">
                <a:solidFill>
                  <a:schemeClr val="bg1"/>
                </a:solidFill>
              </a:rPr>
              <a:t>	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изготовления такой ракеты нам потребуется: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лист квадратной формы;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ножницы;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черный фломастер.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4680520" cy="360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Берём квадратный лист бумаги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367" y="2276872"/>
            <a:ext cx="5259928" cy="393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Складываем пополам.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472608" cy="406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Потом каждую половинку ещё пополам.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7"/>
            <a:ext cx="5616624" cy="39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Снова разворачиваем, при этом линии должны располагаться вертикально.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верхней части квадрата загибаем уголки к середине. Так мы формируем верх ракеты.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688632" cy="40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берём один край и прикладываем его к середине противоположной стороны.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597212" cy="40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Затем отгибаем от середины.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53276"/>
            <a:ext cx="5374714" cy="388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79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учреждение  «Детский сад №125 комбинированного вида» </vt:lpstr>
      <vt:lpstr>  Среди поделок, посвященных Дню космонавтики, чаще всего можно встретить ракеты, которые делаются из различных материалов. Мы предлагаем эту поделку выполнить в технике оригами.</vt:lpstr>
      <vt:lpstr> Для изготовления такой ракеты нам потребуется: — лист квадратной формы; — ножницы; — черный фломастер. </vt:lpstr>
      <vt:lpstr>Берём квадратный лист бумаги.</vt:lpstr>
      <vt:lpstr>Складываем пополам.</vt:lpstr>
      <vt:lpstr>Потом каждую половинку ещё пополам.</vt:lpstr>
      <vt:lpstr>     Снова разворачиваем, при этом линии должны располагаться вертикально. В верхней части квадрата загибаем уголки к середине. Так мы формируем верх ракеты. </vt:lpstr>
      <vt:lpstr> Теперь берём один край и прикладываем его к середине противоположной стороны.</vt:lpstr>
      <vt:lpstr>Затем отгибаем от середины.</vt:lpstr>
      <vt:lpstr> Берём за другой край и складываем их вместе. Вот что получилось.</vt:lpstr>
      <vt:lpstr>Отгибаем от середины.</vt:lpstr>
      <vt:lpstr>Делаем надрезы по бокам и отгибаем уголки.</vt:lpstr>
      <vt:lpstr>Переворачиваем на другую сторону.</vt:lpstr>
      <vt:lpstr>Рисуем иллюминаторы.  Ракета готова!</vt:lpstr>
      <vt:lpstr>    Творческих  ВАМ  успехов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12</cp:revision>
  <dcterms:created xsi:type="dcterms:W3CDTF">2020-04-23T10:32:44Z</dcterms:created>
  <dcterms:modified xsi:type="dcterms:W3CDTF">2020-04-23T13:05:11Z</dcterms:modified>
</cp:coreProperties>
</file>