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87" r:id="rId5"/>
    <p:sldId id="258" r:id="rId6"/>
    <p:sldId id="259" r:id="rId7"/>
    <p:sldId id="260" r:id="rId8"/>
    <p:sldId id="261" r:id="rId9"/>
    <p:sldId id="262" r:id="rId10"/>
    <p:sldId id="265" r:id="rId11"/>
    <p:sldId id="267" r:id="rId12"/>
    <p:sldId id="283" r:id="rId13"/>
    <p:sldId id="268" r:id="rId14"/>
    <p:sldId id="277" r:id="rId15"/>
    <p:sldId id="269" r:id="rId16"/>
    <p:sldId id="278" r:id="rId17"/>
    <p:sldId id="284" r:id="rId18"/>
    <p:sldId id="286" r:id="rId19"/>
    <p:sldId id="285" r:id="rId20"/>
    <p:sldId id="270" r:id="rId21"/>
    <p:sldId id="282" r:id="rId22"/>
    <p:sldId id="271" r:id="rId23"/>
    <p:sldId id="274" r:id="rId24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548" y="-9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EA2F61-4883-4620-AFED-96BFCF545559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959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7797CF00-2D97-4D17-A546-227617D24BE5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10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2513" y="1092200"/>
            <a:ext cx="5243512" cy="393382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37239" y="5407917"/>
            <a:ext cx="5079958" cy="4367156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FEAD9C-8596-4360-B23F-F79F2E4E7EEF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F42ADD-A456-45AB-A5B1-3F841F109C7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09AE55-41C6-4A50-AB63-7ABF609C330E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3"/>
          <p:cNvSpPr txBox="1">
            <a:spLocks noGrp="1"/>
          </p:cNvSpPr>
          <p:nvPr>
            <p:ph type="ctrTitle"/>
          </p:nvPr>
        </p:nvSpPr>
        <p:spPr>
          <a:xfrm>
            <a:off x="1579296" y="396721"/>
            <a:ext cx="8165308" cy="162281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1"/>
          <p:cNvSpPr txBox="1">
            <a:spLocks noGrp="1"/>
          </p:cNvSpPr>
          <p:nvPr>
            <p:ph type="subTitle" idx="1"/>
          </p:nvPr>
        </p:nvSpPr>
        <p:spPr>
          <a:xfrm>
            <a:off x="1579296" y="2039349"/>
            <a:ext cx="8165308" cy="1931916"/>
          </a:xfrm>
        </p:spPr>
        <p:txBody>
          <a:bodyPr tIns="0"/>
          <a:lstStyle>
            <a:lvl1pPr marL="30239" indent="0">
              <a:buNone/>
              <a:defRPr sz="2900">
                <a:solidFill>
                  <a:srgbClr val="320E04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2581C983-CC51-4B94-948C-04E7ED1AE932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5" name="Нижний колонтитул 19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99343D49-0546-4175-8AFE-3873A75C4016}" type="slidenum">
              <a:rPr/>
              <a:pPr lvl="0"/>
              <a:t>‹#›</a:t>
            </a:fld>
            <a:endParaRPr lang="en-US"/>
          </a:p>
        </p:txBody>
      </p:sp>
      <p:sp>
        <p:nvSpPr>
          <p:cNvPr id="7" name="Овал 7"/>
          <p:cNvSpPr/>
          <p:nvPr/>
        </p:nvSpPr>
        <p:spPr>
          <a:xfrm>
            <a:off x="1015816" y="1558457"/>
            <a:ext cx="231855" cy="23182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D9F4FF">
                  <a:alpha val="95000"/>
                </a:srgbClr>
              </a:gs>
              <a:gs pos="100000">
                <a:srgbClr val="C3E3F0">
                  <a:alpha val="90000"/>
                </a:srgbClr>
              </a:gs>
            </a:gsLst>
            <a:path path="circle">
              <a:fillToRect l="25000" t="12500" r="75000" b="87500"/>
            </a:path>
          </a:gradFill>
          <a:ln w="2002">
            <a:solidFill>
              <a:srgbClr val="308DA5">
                <a:alpha val="60000"/>
              </a:srgbClr>
            </a:solidFill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8" name="Овал 8"/>
          <p:cNvSpPr/>
          <p:nvPr/>
        </p:nvSpPr>
        <p:spPr>
          <a:xfrm>
            <a:off x="1275706" y="1482626"/>
            <a:ext cx="70564" cy="705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noFill/>
          <a:ln w="12701">
            <a:solidFill>
              <a:srgbClr val="307F93">
                <a:alpha val="60000"/>
              </a:srgbClr>
            </a:solidFill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AC0B065F-7D10-40DC-AE41-AB13220FC830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D05B0315-F3C4-4EDA-8666-B5F28CCCD1C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/>
          <p:nvPr/>
        </p:nvSpPr>
        <p:spPr>
          <a:xfrm>
            <a:off x="2516730" y="-64"/>
            <a:ext cx="7560469" cy="755973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2842494" y="2866378"/>
            <a:ext cx="7056433" cy="2519894"/>
          </a:xfrm>
        </p:spPr>
        <p:txBody>
          <a:bodyPr anchor="t"/>
          <a:lstStyle>
            <a:lvl1pPr>
              <a:lnSpc>
                <a:spcPts val="4960"/>
              </a:lnSpc>
              <a:defRPr sz="4400" b="1" cap="all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2"/>
          <p:cNvSpPr txBox="1">
            <a:spLocks noGrp="1"/>
          </p:cNvSpPr>
          <p:nvPr>
            <p:ph type="body" idx="1"/>
          </p:nvPr>
        </p:nvSpPr>
        <p:spPr>
          <a:xfrm>
            <a:off x="2842494" y="1175945"/>
            <a:ext cx="7056433" cy="1664180"/>
          </a:xfrm>
        </p:spPr>
        <p:txBody>
          <a:bodyPr anchor="b"/>
          <a:lstStyle>
            <a:lvl1pPr marL="20162" indent="0">
              <a:lnSpc>
                <a:spcPts val="2535"/>
              </a:lnSpc>
              <a:spcBef>
                <a:spcPts val="0"/>
              </a:spcBef>
              <a:buNone/>
              <a:defRPr sz="2200">
                <a:solidFill>
                  <a:srgbClr val="320E04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CE9B8F1-913A-4674-BD86-6052138774CA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C98C5C32-5DB4-4856-9DC2-F90CDD89B598}" type="slidenum">
              <a:rPr/>
              <a:pPr lvl="0"/>
              <a:t>‹#›</a:t>
            </a:fld>
            <a:endParaRPr lang="en-US"/>
          </a:p>
        </p:txBody>
      </p:sp>
      <p:sp>
        <p:nvSpPr>
          <p:cNvPr id="8" name="Прямоугольник 9"/>
          <p:cNvSpPr/>
          <p:nvPr/>
        </p:nvSpPr>
        <p:spPr>
          <a:xfrm>
            <a:off x="2520159" y="0"/>
            <a:ext cx="84005" cy="755973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38002" dir="10800000" algn="tl">
              <a:srgbClr val="706B5F">
                <a:alpha val="25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9" name="Овал 7"/>
          <p:cNvSpPr/>
          <p:nvPr/>
        </p:nvSpPr>
        <p:spPr>
          <a:xfrm>
            <a:off x="2394831" y="3102641"/>
            <a:ext cx="231855" cy="23182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gradFill>
            <a:gsLst>
              <a:gs pos="0">
                <a:srgbClr val="D9F4FF">
                  <a:alpha val="95000"/>
                </a:srgbClr>
              </a:gs>
              <a:gs pos="100000">
                <a:srgbClr val="C3E3F0">
                  <a:alpha val="90000"/>
                </a:srgbClr>
              </a:gs>
            </a:gsLst>
            <a:path path="circle">
              <a:fillToRect l="25000" t="12500" r="75000" b="87500"/>
            </a:path>
          </a:gradFill>
          <a:ln w="2002">
            <a:solidFill>
              <a:srgbClr val="308DA5">
                <a:alpha val="60000"/>
              </a:srgbClr>
            </a:solidFill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10" name="Овал 8"/>
          <p:cNvSpPr/>
          <p:nvPr/>
        </p:nvSpPr>
        <p:spPr>
          <a:xfrm>
            <a:off x="2654722" y="3026810"/>
            <a:ext cx="70564" cy="705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noFill/>
          <a:ln w="12701">
            <a:solidFill>
              <a:srgbClr val="307F93">
                <a:alpha val="60000"/>
              </a:srgbClr>
            </a:solidFill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582661" y="302382"/>
            <a:ext cx="8266111" cy="12599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1582661" y="1679926"/>
            <a:ext cx="4032247" cy="514058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816516" y="1679926"/>
            <a:ext cx="4032247" cy="514058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91D120F-F6BC-4644-A8E7-C7559CC799FC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E4A3E96B-8509-4009-B738-68AC13B8862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035" y="5688317"/>
            <a:ext cx="9072567" cy="1259942"/>
          </a:xfrm>
        </p:spPr>
        <p:txBody>
          <a:bodyPr anchorCtr="1"/>
          <a:lstStyle>
            <a:lvl1pPr algn="ctr">
              <a:defRPr sz="5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035" y="361864"/>
            <a:ext cx="4435470" cy="705569"/>
          </a:xfrm>
          <a:solidFill>
            <a:srgbClr val="FFFFFF"/>
          </a:solidFill>
          <a:ln w="10799">
            <a:solidFill>
              <a:srgbClr val="FFFFFF"/>
            </a:solidFill>
            <a:prstDash val="solid"/>
            <a:miter/>
          </a:ln>
        </p:spPr>
        <p:txBody>
          <a:bodyPr anchor="ctr"/>
          <a:lstStyle>
            <a:lvl1pPr marL="70555" indent="0">
              <a:spcBef>
                <a:spcPts val="110"/>
              </a:spcBef>
              <a:buNone/>
              <a:defRPr sz="21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5141122" y="361864"/>
            <a:ext cx="4435470" cy="705569"/>
          </a:xfrm>
          <a:solidFill>
            <a:srgbClr val="FFFFFF"/>
          </a:solidFill>
          <a:ln w="10799">
            <a:solidFill>
              <a:srgbClr val="FFFFFF"/>
            </a:solidFill>
            <a:prstDash val="solid"/>
            <a:miter/>
          </a:ln>
        </p:spPr>
        <p:txBody>
          <a:bodyPr anchor="ctr"/>
          <a:lstStyle>
            <a:lvl1pPr marL="70555" indent="0">
              <a:spcBef>
                <a:spcPts val="110"/>
              </a:spcBef>
              <a:buNone/>
              <a:defRPr sz="21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2"/>
          </p:nvPr>
        </p:nvSpPr>
        <p:spPr>
          <a:xfrm>
            <a:off x="504035" y="1068512"/>
            <a:ext cx="4435470" cy="4535808"/>
          </a:xfrm>
          <a:ln w="10799">
            <a:solidFill>
              <a:srgbClr val="FFFFFF"/>
            </a:solidFill>
            <a:custDash>
              <a:ds d="299917" sp="299917"/>
            </a:custDash>
            <a:miter/>
          </a:ln>
        </p:spPr>
        <p:txBody>
          <a:bodyPr/>
          <a:lstStyle>
            <a:lvl1pPr marL="433416" indent="-302382">
              <a:spcBef>
                <a:spcPts val="770"/>
              </a:spcBef>
              <a:defRPr sz="2600"/>
            </a:lvl1pPr>
            <a:lvl2pPr>
              <a:spcBef>
                <a:spcPts val="770"/>
              </a:spcBef>
              <a:defRPr sz="2200"/>
            </a:lvl2pPr>
            <a:lvl3pPr>
              <a:spcBef>
                <a:spcPts val="770"/>
              </a:spcBef>
              <a:defRPr sz="2000"/>
            </a:lvl3pPr>
            <a:lvl4pPr>
              <a:spcBef>
                <a:spcPts val="770"/>
              </a:spcBef>
              <a:defRPr sz="1800"/>
            </a:lvl4pPr>
            <a:lvl5pPr>
              <a:spcBef>
                <a:spcPts val="77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41122" y="1068512"/>
            <a:ext cx="4435470" cy="4535808"/>
          </a:xfrm>
          <a:ln w="10799">
            <a:solidFill>
              <a:srgbClr val="FFFFFF"/>
            </a:solidFill>
            <a:custDash>
              <a:ds d="299917" sp="299917"/>
            </a:custDash>
            <a:miter/>
          </a:ln>
        </p:spPr>
        <p:txBody>
          <a:bodyPr/>
          <a:lstStyle>
            <a:lvl1pPr marL="433416" indent="-302382">
              <a:spcBef>
                <a:spcPts val="770"/>
              </a:spcBef>
              <a:defRPr sz="2600"/>
            </a:lvl1pPr>
            <a:lvl2pPr>
              <a:spcBef>
                <a:spcPts val="770"/>
              </a:spcBef>
              <a:defRPr sz="2200"/>
            </a:lvl2pPr>
            <a:lvl3pPr>
              <a:spcBef>
                <a:spcPts val="770"/>
              </a:spcBef>
              <a:defRPr sz="2000"/>
            </a:lvl3pPr>
            <a:lvl4pPr>
              <a:spcBef>
                <a:spcPts val="770"/>
              </a:spcBef>
              <a:defRPr sz="1800"/>
            </a:lvl4pPr>
            <a:lvl5pPr>
              <a:spcBef>
                <a:spcPts val="77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6A28B803-982A-4D7B-A2DA-22E2E30DD50B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ADAE1FDF-F320-4D8C-9116-9A6653DFDA1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582661" y="302382"/>
            <a:ext cx="8266111" cy="12599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3578143C-2B16-462B-8F46-F7E498CC472C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61E7308D-5333-4702-9083-94B2DDD9429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118951" y="0"/>
            <a:ext cx="8961677" cy="755967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0BBA1572-3949-4544-A687-EBDEB4F008C9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4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E3575E30-97BB-4043-9B15-2C01F7ECB985}" type="slidenum">
              <a:rPr/>
              <a:pPr lvl="0"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118951" y="-64"/>
            <a:ext cx="80640" cy="755973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38002" dir="10800000" algn="tl">
              <a:srgbClr val="706B5F">
                <a:alpha val="25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035" y="238960"/>
            <a:ext cx="4200259" cy="1280946"/>
          </a:xfrm>
        </p:spPr>
        <p:txBody>
          <a:bodyPr anchor="b"/>
          <a:lstStyle>
            <a:lvl1pPr>
              <a:lnSpc>
                <a:spcPts val="2205"/>
              </a:lnSpc>
              <a:defRPr sz="2400" b="1" cap="all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04035" y="1550913"/>
            <a:ext cx="4200259" cy="769970"/>
          </a:xfrm>
        </p:spPr>
        <p:txBody>
          <a:bodyPr/>
          <a:lstStyle>
            <a:lvl1pPr marL="50392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504035" y="2351900"/>
            <a:ext cx="8988561" cy="440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E95B706F-111C-4461-8D11-5B5ABB0A8156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27D8AC40-0FA6-4E26-A481-509AEC352D5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6C37A7-EF64-4BF5-BDD5-594B6AA4FDAF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489889" y="1175945"/>
            <a:ext cx="3024185" cy="2183907"/>
          </a:xfrm>
        </p:spPr>
        <p:txBody>
          <a:bodyPr anchor="b"/>
          <a:lstStyle>
            <a:lvl1pPr>
              <a:defRPr sz="23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88724483-3324-44B4-AB1B-00A015DC5292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4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3384D0FC-143F-488F-9517-93227B24DC51}" type="slidenum">
              <a:rPr/>
              <a:pPr lvl="0"/>
              <a:t>‹#›</a:t>
            </a:fld>
            <a:endParaRPr lang="en-US"/>
          </a:p>
        </p:txBody>
      </p:sp>
      <p:sp>
        <p:nvSpPr>
          <p:cNvPr id="6" name="Прямоугольник 7"/>
          <p:cNvSpPr/>
          <p:nvPr/>
        </p:nvSpPr>
        <p:spPr>
          <a:xfrm>
            <a:off x="840050" y="1175945"/>
            <a:ext cx="5040309" cy="5039779"/>
          </a:xfrm>
          <a:prstGeom prst="rect">
            <a:avLst/>
          </a:prstGeom>
          <a:solidFill>
            <a:srgbClr val="FFFFFF"/>
          </a:solidFill>
          <a:ln w="88897">
            <a:solidFill>
              <a:srgbClr val="FFFFFF"/>
            </a:solidFill>
            <a:prstDash val="solid"/>
            <a:miter/>
          </a:ln>
          <a:effectLst>
            <a:outerShdw dist="18498" dir="5400000" algn="tl">
              <a:srgbClr val="000000">
                <a:alpha val="35000"/>
              </a:srgbClr>
            </a:outerShdw>
          </a:effectLst>
        </p:spPr>
        <p:txBody>
          <a:bodyPr vert="horz" wrap="square" lIns="100794" tIns="302382" rIns="100794" bIns="50392" anchor="t" anchorCtr="0" compatLnSpc="1"/>
          <a:lstStyle/>
          <a:p>
            <a:pPr marL="0" marR="0" lvl="0" indent="-312459" algn="l" defTabSz="914400" rtl="0" fontAlgn="auto" hangingPunct="1">
              <a:lnSpc>
                <a:spcPts val="3305"/>
              </a:lnSpc>
              <a:spcBef>
                <a:spcPts val="6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7" name="Рисунок 2"/>
          <p:cNvSpPr txBox="1">
            <a:spLocks noGrp="1"/>
          </p:cNvSpPr>
          <p:nvPr>
            <p:ph type="pic" idx="1"/>
          </p:nvPr>
        </p:nvSpPr>
        <p:spPr>
          <a:xfrm>
            <a:off x="924056" y="1259951"/>
            <a:ext cx="4872298" cy="3874120"/>
          </a:xfrm>
          <a:solidFill>
            <a:srgbClr val="E7DEC9"/>
          </a:solidFill>
        </p:spPr>
        <p:txBody>
          <a:bodyPr tIns="302382"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Блок-схема: процесс 8"/>
          <p:cNvSpPr/>
          <p:nvPr/>
        </p:nvSpPr>
        <p:spPr>
          <a:xfrm rot="19468682">
            <a:off x="437366" y="1051980"/>
            <a:ext cx="756044" cy="225216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BFBFB">
              <a:alpha val="45098"/>
            </a:srgbClr>
          </a:solidFill>
          <a:ln w="6345">
            <a:solidFill>
              <a:srgbClr val="FFFFFF"/>
            </a:solidFill>
            <a:prstDash val="solid"/>
          </a:ln>
          <a:effectLst>
            <a:outerShdw dist="25395" dir="3299969" algn="tl">
              <a:srgbClr val="EBDAB1">
                <a:alpha val="40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9" name="Блок-схема: процесс 9"/>
          <p:cNvSpPr/>
          <p:nvPr/>
        </p:nvSpPr>
        <p:spPr>
          <a:xfrm rot="2103369" flipH="1">
            <a:off x="5516199" y="1032635"/>
            <a:ext cx="715728" cy="225216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BFBFB">
              <a:alpha val="45098"/>
            </a:srgbClr>
          </a:solidFill>
          <a:ln w="6345">
            <a:solidFill>
              <a:srgbClr val="FFFFFF"/>
            </a:solidFill>
            <a:prstDash val="solid"/>
          </a:ln>
          <a:effectLst>
            <a:outerShdw dist="25395" dir="3299969" algn="tl">
              <a:srgbClr val="E7DEC9">
                <a:alpha val="20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10" name="Текст 3"/>
          <p:cNvSpPr txBox="1">
            <a:spLocks noGrp="1"/>
          </p:cNvSpPr>
          <p:nvPr>
            <p:ph type="body" idx="2"/>
          </p:nvPr>
        </p:nvSpPr>
        <p:spPr>
          <a:xfrm>
            <a:off x="924056" y="5291769"/>
            <a:ext cx="4872298" cy="839967"/>
          </a:xfrm>
        </p:spPr>
        <p:txBody>
          <a:bodyPr anchor="ctr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500">
                <a:solidFill>
                  <a:srgbClr val="777777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384B1297-86FF-49D8-9BB6-36DE65B52895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28CBCB47-938E-4654-AAA6-72439015E53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560469" y="302739"/>
            <a:ext cx="2016123" cy="645022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1260079" y="302739"/>
            <a:ext cx="6132377" cy="645022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655B2E6-C17B-47C3-A4AC-7302FD279F61}" type="datetime1">
              <a:rPr lang="en-US"/>
              <a:pPr lvl="0"/>
              <a:t>11/14/2022</a:t>
            </a:fld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97F4FEBE-DAB0-4E09-9647-30EABC69046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FE7556-660A-47A8-A530-1E25F1F08BD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C324DC-A19D-4C78-8583-587F373D1AB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AF426F-80EF-4DED-BEA7-AA9585AF856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EDDA95-5324-4469-A0C8-63941ABEFE7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14FCDD-954E-4888-ABFA-0ABB74CEF43C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 sz="3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2AE7B7-0CAE-47DE-9245-517DD793E26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B9C067-939E-4503-9DE9-EB3FC500EE3C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media/image44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709D012-A159-4F7B-BBC7-F32553BAA8DC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SzPct val="75000"/>
        <a:buFont typeface="StarSymbol"/>
        <a:buChar char="–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SzPct val="75000"/>
        <a:buFont typeface="StarSymbol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r:link="rId14" cstate="screen"/>
          <a:tile sx="89980" sy="8998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ирог 6"/>
          <p:cNvSpPr/>
          <p:nvPr/>
        </p:nvSpPr>
        <p:spPr>
          <a:xfrm>
            <a:off x="-899504" y="-899403"/>
            <a:ext cx="1806762" cy="18065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1"/>
              <a:gd name="f9" fmla="val 270"/>
              <a:gd name="f10" fmla="abs f3"/>
              <a:gd name="f11" fmla="abs f4"/>
              <a:gd name="f12" fmla="abs f5"/>
              <a:gd name="f13" fmla="+- 2700000 f1 0"/>
              <a:gd name="f14" fmla="+- 0 0 f9"/>
              <a:gd name="f15" fmla="+- 0 0 f6"/>
              <a:gd name="f16" fmla="?: f10 f3 1"/>
              <a:gd name="f17" fmla="?: f11 f4 1"/>
              <a:gd name="f18" fmla="?: f12 f5 1"/>
              <a:gd name="f19" fmla="*/ f14 f0 1"/>
              <a:gd name="f20" fmla="*/ f15 f0 1"/>
              <a:gd name="f21" fmla="+- f13 0 f1"/>
              <a:gd name="f22" fmla="*/ f16 1 21600"/>
              <a:gd name="f23" fmla="*/ f17 1 21600"/>
              <a:gd name="f24" fmla="*/ 21600 f16 1"/>
              <a:gd name="f25" fmla="*/ 21600 f17 1"/>
              <a:gd name="f26" fmla="*/ f19 1 f2"/>
              <a:gd name="f27" fmla="*/ f20 1 f2"/>
              <a:gd name="f28" fmla="+- f21 f1 0"/>
              <a:gd name="f29" fmla="min f23 f22"/>
              <a:gd name="f30" fmla="*/ f24 1 f18"/>
              <a:gd name="f31" fmla="*/ f25 1 f18"/>
              <a:gd name="f32" fmla="+- f26 0 f1"/>
              <a:gd name="f33" fmla="+- f27 0 f1"/>
              <a:gd name="f34" fmla="*/ f28 f7 1"/>
              <a:gd name="f35" fmla="val f30"/>
              <a:gd name="f36" fmla="val f31"/>
              <a:gd name="f37" fmla="+- 0 0 f32"/>
              <a:gd name="f38" fmla="+- 0 0 f33"/>
              <a:gd name="f39" fmla="*/ f34 1 f0"/>
              <a:gd name="f40" fmla="+- f36 0 f6"/>
              <a:gd name="f41" fmla="+- f35 0 f6"/>
              <a:gd name="f42" fmla="+- f38 0 f37"/>
              <a:gd name="f43" fmla="+- f37 f1 0"/>
              <a:gd name="f44" fmla="+- 0 0 f39"/>
              <a:gd name="f45" fmla="*/ f40 1 2"/>
              <a:gd name="f46" fmla="*/ f41 1 2"/>
              <a:gd name="f47" fmla="+- f42 21600000 0"/>
              <a:gd name="f48" fmla="+- 0 0 f44"/>
              <a:gd name="f49" fmla="*/ f43 f7 1"/>
              <a:gd name="f50" fmla="+- f6 f45 0"/>
              <a:gd name="f51" fmla="+- f6 f46 0"/>
              <a:gd name="f52" fmla="?: f42 f42 f47"/>
              <a:gd name="f53" fmla="*/ f48 f0 1"/>
              <a:gd name="f54" fmla="*/ f49 1 f0"/>
              <a:gd name="f55" fmla="*/ f46 f29 1"/>
              <a:gd name="f56" fmla="*/ f45 f29 1"/>
              <a:gd name="f57" fmla="*/ f53 1 f7"/>
              <a:gd name="f58" fmla="+- 0 0 f54"/>
              <a:gd name="f59" fmla="*/ f51 f29 1"/>
              <a:gd name="f60" fmla="*/ f50 f29 1"/>
              <a:gd name="f61" fmla="+- f57 0 f1"/>
              <a:gd name="f62" fmla="+- 0 0 f58"/>
              <a:gd name="f63" fmla="cos 1 f61"/>
              <a:gd name="f64" fmla="sin 1 f61"/>
              <a:gd name="f65" fmla="*/ f62 f0 1"/>
              <a:gd name="f66" fmla="+- 0 0 f63"/>
              <a:gd name="f67" fmla="+- 0 0 f64"/>
              <a:gd name="f68" fmla="*/ f65 1 f7"/>
              <a:gd name="f69" fmla="+- 0 0 f66"/>
              <a:gd name="f70" fmla="+- 0 0 f67"/>
              <a:gd name="f71" fmla="+- f68 0 f1"/>
              <a:gd name="f72" fmla="val f69"/>
              <a:gd name="f73" fmla="val f70"/>
              <a:gd name="f74" fmla="sin 1 f71"/>
              <a:gd name="f75" fmla="cos 1 f71"/>
              <a:gd name="f76" fmla="+- 0 0 f74"/>
              <a:gd name="f77" fmla="+- 0 0 f75"/>
              <a:gd name="f78" fmla="*/ f72 f46 1"/>
              <a:gd name="f79" fmla="*/ f73 f45 1"/>
              <a:gd name="f80" fmla="+- 0 0 f76"/>
              <a:gd name="f81" fmla="+- 0 0 f77"/>
              <a:gd name="f82" fmla="+- f51 0 f78"/>
              <a:gd name="f83" fmla="+- f51 f78 0"/>
              <a:gd name="f84" fmla="+- f50 0 f79"/>
              <a:gd name="f85" fmla="+- f50 f79 0"/>
              <a:gd name="f86" fmla="val f80"/>
              <a:gd name="f87" fmla="val f81"/>
              <a:gd name="f88" fmla="*/ f82 f29 1"/>
              <a:gd name="f89" fmla="*/ f84 f29 1"/>
              <a:gd name="f90" fmla="*/ f83 f29 1"/>
              <a:gd name="f91" fmla="*/ f85 f29 1"/>
              <a:gd name="f92" fmla="*/ f86 f46 1"/>
              <a:gd name="f93" fmla="*/ f87 f45 1"/>
              <a:gd name="f94" fmla="+- 0 0 f93"/>
              <a:gd name="f95" fmla="+- 0 0 f92"/>
              <a:gd name="f96" fmla="+- 0 0 f94"/>
              <a:gd name="f97" fmla="+- 0 0 f95"/>
              <a:gd name="f98" fmla="at2 f96 f97"/>
              <a:gd name="f99" fmla="+- f98 f1 0"/>
              <a:gd name="f100" fmla="*/ f99 f7 1"/>
              <a:gd name="f101" fmla="*/ f100 1 f0"/>
              <a:gd name="f102" fmla="+- 0 0 f101"/>
              <a:gd name="f103" fmla="val f102"/>
              <a:gd name="f104" fmla="+- 0 0 f103"/>
              <a:gd name="f105" fmla="*/ f104 f0 1"/>
              <a:gd name="f106" fmla="*/ f105 1 f7"/>
              <a:gd name="f107" fmla="+- f106 0 f1"/>
              <a:gd name="f108" fmla="+- f107 f1 0"/>
              <a:gd name="f109" fmla="*/ f108 f7 1"/>
              <a:gd name="f110" fmla="*/ f109 1 f0"/>
              <a:gd name="f111" fmla="+- 0 0 f110"/>
              <a:gd name="f112" fmla="+- 0 0 f111"/>
              <a:gd name="f113" fmla="*/ f112 f0 1"/>
              <a:gd name="f114" fmla="*/ f113 1 f7"/>
              <a:gd name="f115" fmla="+- f114 0 f1"/>
              <a:gd name="f116" fmla="cos 1 f115"/>
              <a:gd name="f117" fmla="sin 1 f115"/>
              <a:gd name="f118" fmla="+- 0 0 f116"/>
              <a:gd name="f119" fmla="+- 0 0 f117"/>
              <a:gd name="f120" fmla="+- 0 0 f118"/>
              <a:gd name="f121" fmla="+- 0 0 f119"/>
              <a:gd name="f122" fmla="val f120"/>
              <a:gd name="f123" fmla="val f121"/>
              <a:gd name="f124" fmla="+- 0 0 f122"/>
              <a:gd name="f125" fmla="+- 0 0 f123"/>
              <a:gd name="f126" fmla="*/ f8 f124 1"/>
              <a:gd name="f127" fmla="*/ f8 f125 1"/>
              <a:gd name="f128" fmla="*/ f126 f46 1"/>
              <a:gd name="f129" fmla="*/ f127 f45 1"/>
              <a:gd name="f130" fmla="+- f51 f128 0"/>
              <a:gd name="f131" fmla="+- f50 f129 0"/>
              <a:gd name="f132" fmla="*/ f130 f29 1"/>
              <a:gd name="f133" fmla="*/ f13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8" t="f89" r="f90" b="f91"/>
            <a:pathLst>
              <a:path>
                <a:moveTo>
                  <a:pt x="f132" y="f133"/>
                </a:moveTo>
                <a:arcTo wR="f55" hR="f56" stAng="f37" swAng="f52"/>
                <a:lnTo>
                  <a:pt x="f59" y="f60"/>
                </a:lnTo>
                <a:close/>
              </a:path>
            </a:pathLst>
          </a:custGeom>
          <a:solidFill>
            <a:srgbClr val="FEFAF4">
              <a:alpha val="33000"/>
            </a:srgbClr>
          </a:solidFill>
          <a:ln w="3172">
            <a:solidFill>
              <a:srgbClr val="D2C39E"/>
            </a:solidFill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Овал 7"/>
          <p:cNvSpPr/>
          <p:nvPr/>
        </p:nvSpPr>
        <p:spPr>
          <a:xfrm>
            <a:off x="186107" y="23262"/>
            <a:ext cx="1876549" cy="187634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noFill/>
          <a:ln w="27303">
            <a:solidFill>
              <a:srgbClr val="FFF6DB"/>
            </a:solidFill>
            <a:prstDash val="solid"/>
          </a:ln>
          <a:effectLst>
            <a:outerShdw dist="25402" dir="5400000" algn="tl">
              <a:srgbClr val="AFA58D">
                <a:alpha val="85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4" name="Кольцо 10"/>
          <p:cNvSpPr/>
          <p:nvPr/>
        </p:nvSpPr>
        <p:spPr>
          <a:xfrm rot="2315666">
            <a:off x="201616" y="1163025"/>
            <a:ext cx="1241023" cy="1215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11833"/>
              <a:gd name="f11" fmla="+- 0 0 -360"/>
              <a:gd name="f12" fmla="+- 0 0 -180"/>
              <a:gd name="f13" fmla="abs f4"/>
              <a:gd name="f14" fmla="abs f5"/>
              <a:gd name="f15" fmla="abs f6"/>
              <a:gd name="f16" fmla="+- 2700000 f1 0"/>
              <a:gd name="f17" fmla="*/ f11 f0 1"/>
              <a:gd name="f18" fmla="*/ f12 f0 1"/>
              <a:gd name="f19" fmla="?: f13 f4 1"/>
              <a:gd name="f20" fmla="?: f14 f5 1"/>
              <a:gd name="f21" fmla="?: f15 f6 1"/>
              <a:gd name="f22" fmla="+- f16 0 f1"/>
              <a:gd name="f23" fmla="*/ f17 1 f3"/>
              <a:gd name="f24" fmla="*/ f18 1 f3"/>
              <a:gd name="f25" fmla="*/ f19 1 21600"/>
              <a:gd name="f26" fmla="*/ f20 1 21600"/>
              <a:gd name="f27" fmla="*/ 21600 f19 1"/>
              <a:gd name="f28" fmla="*/ 21600 f20 1"/>
              <a:gd name="f29" fmla="+- f22 f1 0"/>
              <a:gd name="f30" fmla="+- f23 0 f1"/>
              <a:gd name="f31" fmla="+- f24 0 f1"/>
              <a:gd name="f32" fmla="min f26 f25"/>
              <a:gd name="f33" fmla="*/ f27 1 f21"/>
              <a:gd name="f34" fmla="*/ f28 1 f21"/>
              <a:gd name="f35" fmla="*/ f29 f8 1"/>
              <a:gd name="f36" fmla="val f33"/>
              <a:gd name="f37" fmla="val f34"/>
              <a:gd name="f38" fmla="*/ f35 1 f0"/>
              <a:gd name="f39" fmla="*/ f7 f32 1"/>
              <a:gd name="f40" fmla="+- f37 0 f7"/>
              <a:gd name="f41" fmla="+- f36 0 f7"/>
              <a:gd name="f42" fmla="+- 0 0 f38"/>
              <a:gd name="f43" fmla="*/ f40 1 2"/>
              <a:gd name="f44" fmla="*/ f41 1 2"/>
              <a:gd name="f45" fmla="min f41 f40"/>
              <a:gd name="f46" fmla="+- 0 0 f42"/>
              <a:gd name="f47" fmla="+- f7 f43 0"/>
              <a:gd name="f48" fmla="+- f7 f44 0"/>
              <a:gd name="f49" fmla="*/ f45 f10 1"/>
              <a:gd name="f50" fmla="*/ f46 f0 1"/>
              <a:gd name="f51" fmla="*/ f44 f32 1"/>
              <a:gd name="f52" fmla="*/ f43 f32 1"/>
              <a:gd name="f53" fmla="*/ f49 1 100000"/>
              <a:gd name="f54" fmla="*/ f50 1 f8"/>
              <a:gd name="f55" fmla="*/ f47 f32 1"/>
              <a:gd name="f56" fmla="+- f44 0 f53"/>
              <a:gd name="f57" fmla="+- f43 0 f53"/>
              <a:gd name="f58" fmla="+- f54 0 f1"/>
              <a:gd name="f59" fmla="*/ f53 f32 1"/>
              <a:gd name="f60" fmla="cos 1 f58"/>
              <a:gd name="f61" fmla="sin 1 f58"/>
              <a:gd name="f62" fmla="*/ f56 f32 1"/>
              <a:gd name="f63" fmla="*/ f57 f32 1"/>
              <a:gd name="f64" fmla="+- 0 0 f60"/>
              <a:gd name="f65" fmla="+- 0 0 f61"/>
              <a:gd name="f66" fmla="+- 0 0 f64"/>
              <a:gd name="f67" fmla="+- 0 0 f65"/>
              <a:gd name="f68" fmla="val f66"/>
              <a:gd name="f69" fmla="val f67"/>
              <a:gd name="f70" fmla="*/ f68 f44 1"/>
              <a:gd name="f71" fmla="*/ f69 f43 1"/>
              <a:gd name="f72" fmla="+- f48 0 f70"/>
              <a:gd name="f73" fmla="+- f48 f70 0"/>
              <a:gd name="f74" fmla="+- f47 0 f71"/>
              <a:gd name="f75" fmla="+- f47 f71 0"/>
              <a:gd name="f76" fmla="*/ f72 f32 1"/>
              <a:gd name="f77" fmla="*/ f74 f32 1"/>
              <a:gd name="f78" fmla="*/ f73 f32 1"/>
              <a:gd name="f79" fmla="*/ f75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76" y="f77"/>
              </a:cxn>
              <a:cxn ang="f31">
                <a:pos x="f76" y="f79"/>
              </a:cxn>
              <a:cxn ang="f31">
                <a:pos x="f78" y="f79"/>
              </a:cxn>
              <a:cxn ang="f30">
                <a:pos x="f78" y="f77"/>
              </a:cxn>
            </a:cxnLst>
            <a:rect l="f76" t="f77" r="f78" b="f79"/>
            <a:pathLst>
              <a:path>
                <a:moveTo>
                  <a:pt x="f39" y="f55"/>
                </a:moveTo>
                <a:arcTo wR="f51" hR="f52" stAng="f0" swAng="f1"/>
                <a:arcTo wR="f51" hR="f52" stAng="f2" swAng="f1"/>
                <a:arcTo wR="f51" hR="f52" stAng="f7" swAng="f1"/>
                <a:arcTo wR="f51" hR="f52" stAng="f1" swAng="f1"/>
                <a:close/>
                <a:moveTo>
                  <a:pt x="f59" y="f55"/>
                </a:moveTo>
                <a:arcTo wR="f62" hR="f63" stAng="f0" swAng="f9"/>
                <a:arcTo wR="f62" hR="f63" stAng="f1" swAng="f9"/>
                <a:arcTo wR="f62" hR="f63" stAng="f7" swAng="f9"/>
                <a:arcTo wR="f62" hR="f63" stAng="f2" swAng="f9"/>
                <a:close/>
              </a:path>
            </a:pathLst>
          </a:custGeom>
          <a:gradFill>
            <a:gsLst>
              <a:gs pos="0">
                <a:srgbClr val="FFFCF6">
                  <a:alpha val="70000"/>
                </a:srgbClr>
              </a:gs>
              <a:gs pos="100000">
                <a:srgbClr val="FFFEFA">
                  <a:alpha val="55000"/>
                </a:srgbClr>
              </a:gs>
            </a:gsLst>
            <a:path path="circle">
              <a:fillToRect l="-407500" t="-50000" r="507500" b="150000"/>
            </a:path>
          </a:gradFill>
          <a:ln w="7351">
            <a:solidFill>
              <a:srgbClr val="C7B791"/>
            </a:solidFill>
            <a:prstDash val="solid"/>
          </a:ln>
          <a:effectLst>
            <a:outerShdw dist="15005" dir="4499422" algn="tl">
              <a:srgbClr val="564F3F">
                <a:alpha val="35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5" name="Прямоугольник 11"/>
          <p:cNvSpPr/>
          <p:nvPr/>
        </p:nvSpPr>
        <p:spPr>
          <a:xfrm>
            <a:off x="1116619" y="-64"/>
            <a:ext cx="8964000" cy="755973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6" name="Заголовок 4"/>
          <p:cNvSpPr txBox="1">
            <a:spLocks noGrp="1"/>
          </p:cNvSpPr>
          <p:nvPr>
            <p:ph type="title"/>
          </p:nvPr>
        </p:nvSpPr>
        <p:spPr>
          <a:xfrm>
            <a:off x="1582661" y="302739"/>
            <a:ext cx="8266111" cy="1259942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Текст 8"/>
          <p:cNvSpPr txBox="1">
            <a:spLocks noGrp="1"/>
          </p:cNvSpPr>
          <p:nvPr>
            <p:ph type="body" idx="1"/>
          </p:nvPr>
        </p:nvSpPr>
        <p:spPr>
          <a:xfrm>
            <a:off x="1582661" y="1595929"/>
            <a:ext cx="8266111" cy="5291769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23"/>
          <p:cNvSpPr txBox="1">
            <a:spLocks noGrp="1"/>
          </p:cNvSpPr>
          <p:nvPr>
            <p:ph type="dt" sz="half" idx="2"/>
          </p:nvPr>
        </p:nvSpPr>
        <p:spPr>
          <a:xfrm>
            <a:off x="3948242" y="6950701"/>
            <a:ext cx="2352147" cy="5249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B5A788"/>
                </a:solidFill>
                <a:uFillTx/>
                <a:latin typeface="Gill Sans MT"/>
              </a:defRPr>
            </a:lvl1pPr>
          </a:lstStyle>
          <a:p>
            <a:pPr lvl="0"/>
            <a:endParaRPr lang="ru-RU"/>
          </a:p>
        </p:txBody>
      </p:sp>
      <p:sp>
        <p:nvSpPr>
          <p:cNvPr id="9" name="Нижний колонтитул 9"/>
          <p:cNvSpPr txBox="1">
            <a:spLocks noGrp="1"/>
          </p:cNvSpPr>
          <p:nvPr>
            <p:ph type="ftr" sz="quarter" idx="3"/>
          </p:nvPr>
        </p:nvSpPr>
        <p:spPr>
          <a:xfrm>
            <a:off x="6300389" y="6950701"/>
            <a:ext cx="3192197" cy="5249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B5A788"/>
                </a:solidFill>
                <a:uFillTx/>
                <a:latin typeface="Gill Sans MT"/>
              </a:defRPr>
            </a:lvl1pPr>
          </a:lstStyle>
          <a:p>
            <a:pPr lvl="0"/>
            <a:endParaRPr lang="ru-RU"/>
          </a:p>
        </p:txBody>
      </p:sp>
      <p:sp>
        <p:nvSpPr>
          <p:cNvPr id="10" name="Номер слайда 21"/>
          <p:cNvSpPr txBox="1">
            <a:spLocks noGrp="1"/>
          </p:cNvSpPr>
          <p:nvPr>
            <p:ph type="sldNum" sz="quarter" idx="4"/>
          </p:nvPr>
        </p:nvSpPr>
        <p:spPr>
          <a:xfrm>
            <a:off x="9495952" y="6950701"/>
            <a:ext cx="504035" cy="5249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b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B5A788"/>
                </a:solidFill>
                <a:uFillTx/>
                <a:latin typeface="Gill Sans MT"/>
              </a:defRPr>
            </a:lvl1pPr>
          </a:lstStyle>
          <a:p>
            <a:pPr lvl="0"/>
            <a:fld id="{C86D6154-1072-43E9-B0F4-5710CC2CDF64}" type="slidenum">
              <a:rPr/>
              <a:pPr lvl="0"/>
              <a:t>‹#›</a:t>
            </a:fld>
            <a:endParaRPr lang="ru-RU"/>
          </a:p>
        </p:txBody>
      </p:sp>
      <p:sp>
        <p:nvSpPr>
          <p:cNvPr id="11" name="Прямоугольник 14"/>
          <p:cNvSpPr/>
          <p:nvPr/>
        </p:nvSpPr>
        <p:spPr>
          <a:xfrm>
            <a:off x="1118951" y="-64"/>
            <a:ext cx="80640" cy="755973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38002" dir="10800000" algn="tl">
              <a:srgbClr val="706B5F">
                <a:alpha val="25000"/>
              </a:srgbClr>
            </a:outerShdw>
          </a:effectLst>
        </p:spPr>
        <p:txBody>
          <a:bodyPr vert="horz" wrap="square" lIns="100794" tIns="50392" rIns="100794" bIns="50392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700" b="0" i="0" u="none" strike="noStrike" kern="1200" cap="none" spc="0" baseline="0">
          <a:solidFill>
            <a:srgbClr val="572314"/>
          </a:solidFill>
          <a:effectLst>
            <a:outerShdw dist="30001" dir="5400000">
              <a:srgbClr val="000000"/>
            </a:outerShdw>
          </a:effectLst>
          <a:uFillTx/>
          <a:latin typeface="Corbel"/>
        </a:defRPr>
      </a:lvl1pPr>
    </p:titleStyle>
    <p:bodyStyle>
      <a:lvl1pPr marL="403177" marR="0" lvl="0" indent="-312459" algn="l" defTabSz="914400" rtl="0" fontAlgn="auto" hangingPunct="1">
        <a:lnSpc>
          <a:spcPct val="100000"/>
        </a:lnSpc>
        <a:spcBef>
          <a:spcPts val="660"/>
        </a:spcBef>
        <a:spcAft>
          <a:spcPts val="0"/>
        </a:spcAft>
        <a:buClr>
          <a:srgbClr val="3891A7"/>
        </a:buClr>
        <a:buSzPct val="80000"/>
        <a:buFont typeface="Wingdings 2"/>
        <a:buChar char=""/>
        <a:tabLst/>
        <a:defRPr lang="ru-RU" sz="35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  <a:lvl2pPr marL="705560" marR="0" lvl="1" indent="-262067" algn="l" defTabSz="914400" rtl="0" fontAlgn="auto" hangingPunct="1">
        <a:lnSpc>
          <a:spcPct val="100000"/>
        </a:lnSpc>
        <a:spcBef>
          <a:spcPts val="605"/>
        </a:spcBef>
        <a:spcAft>
          <a:spcPts val="0"/>
        </a:spcAft>
        <a:buClr>
          <a:srgbClr val="3891A7"/>
        </a:buClr>
        <a:buSzPct val="100000"/>
        <a:buFont typeface="Verdana"/>
        <a:buChar char="◦"/>
        <a:tabLst/>
        <a:defRPr lang="ru-RU" sz="3100" b="0" i="0" u="none" strike="noStrike" kern="1200" cap="none" spc="0" baseline="0">
          <a:solidFill>
            <a:srgbClr val="000000"/>
          </a:solidFill>
          <a:uFillTx/>
          <a:latin typeface="Corbel"/>
        </a:defRPr>
      </a:lvl2pPr>
      <a:lvl3pPr marL="977703" marR="0" lvl="2" indent="-25199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FEB80A"/>
        </a:buClr>
        <a:buSzPct val="100000"/>
        <a:buFont typeface="Wingdings 2"/>
        <a:buChar char=""/>
        <a:tabLst/>
        <a:defRPr lang="ru-RU" sz="2600" b="0" i="0" u="none" strike="noStrike" kern="1200" cap="none" spc="0" baseline="0">
          <a:solidFill>
            <a:srgbClr val="000000"/>
          </a:solidFill>
          <a:uFillTx/>
          <a:latin typeface="Corbel"/>
        </a:defRPr>
      </a:lvl3pPr>
      <a:lvl4pPr marL="1209531" marR="0" lvl="3" indent="-191511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C32D2E"/>
        </a:buClr>
        <a:buSzPct val="100000"/>
        <a:buFont typeface="Wingdings 2"/>
        <a:buChar char=""/>
        <a:tabLst/>
        <a:defRPr lang="ru-RU" sz="2200" b="0" i="0" u="none" strike="noStrike" kern="1200" cap="none" spc="0" baseline="0">
          <a:solidFill>
            <a:srgbClr val="000000"/>
          </a:solidFill>
          <a:uFillTx/>
          <a:latin typeface="Corbel"/>
        </a:defRPr>
      </a:lvl4pPr>
      <a:lvl5pPr marL="1431282" marR="0" lvl="4" indent="-201588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84AA33"/>
        </a:buClr>
        <a:buSzPct val="100000"/>
        <a:buFont typeface="Wingdings 2"/>
        <a:buChar char=""/>
        <a:tabLst/>
        <a:defRPr lang="ru-RU" sz="2200" b="0" i="0" u="none" strike="noStrike" kern="1200" cap="none" spc="0" baseline="0">
          <a:solidFill>
            <a:srgbClr val="000000"/>
          </a:solidFill>
          <a:uFillTx/>
          <a:latin typeface="Corbel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kashitsyna-nadezhda-ivanovn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detskiy-sad/raznoe/2022/10/26/obobshchyonnyy-pedagogicheskiy-opyt-po-teme-osnovy-bezopasnogo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95896" y="683493"/>
            <a:ext cx="8607420" cy="5256582"/>
          </a:xfrm>
        </p:spPr>
        <p:txBody>
          <a:bodyPr anchorCtr="1"/>
          <a:lstStyle/>
          <a:p>
            <a:pPr lvl="0" algn="ctr"/>
            <a:r>
              <a:rPr lang="de-DE" sz="4000" dirty="0">
                <a:solidFill>
                  <a:srgbClr val="FF3333"/>
                </a:solidFill>
                <a:latin typeface="Gill Sans MT"/>
              </a:rPr>
              <a:t>ПОРТФОЛИО ДОКУМЕНТОВ</a:t>
            </a:r>
            <a:r>
              <a:rPr lang="ru-RU" sz="4000" dirty="0">
                <a:solidFill>
                  <a:srgbClr val="FF3333"/>
                </a:solidFill>
              </a:rPr>
              <a:t/>
            </a:r>
            <a:br>
              <a:rPr lang="ru-RU" sz="4000" dirty="0">
                <a:solidFill>
                  <a:srgbClr val="FF3333"/>
                </a:solidFill>
              </a:rPr>
            </a:br>
            <a:r>
              <a:rPr lang="ru-RU" sz="3600" dirty="0">
                <a:solidFill>
                  <a:srgbClr val="FF3333"/>
                </a:solidFill>
              </a:rPr>
              <a:t>на аттестацию </a:t>
            </a:r>
            <a:br>
              <a:rPr lang="ru-RU" sz="3600" dirty="0">
                <a:solidFill>
                  <a:srgbClr val="FF3333"/>
                </a:solidFill>
              </a:rPr>
            </a:br>
            <a:r>
              <a:rPr lang="ru-RU" sz="3600" dirty="0">
                <a:solidFill>
                  <a:srgbClr val="FF3333"/>
                </a:solidFill>
              </a:rPr>
              <a:t>на первую квалификационную категорию</a:t>
            </a:r>
            <a:br>
              <a:rPr lang="ru-RU" sz="3600" dirty="0">
                <a:solidFill>
                  <a:srgbClr val="FF3333"/>
                </a:solidFill>
              </a:rPr>
            </a:br>
            <a:r>
              <a:rPr lang="ru-RU" sz="3600" dirty="0">
                <a:solidFill>
                  <a:srgbClr val="FF3333"/>
                </a:solidFill>
              </a:rPr>
              <a:t/>
            </a:r>
            <a:br>
              <a:rPr lang="ru-RU" sz="3600" dirty="0">
                <a:solidFill>
                  <a:srgbClr val="FF3333"/>
                </a:solidFill>
              </a:rPr>
            </a:br>
            <a:r>
              <a:rPr lang="ru-RU" sz="4400" b="1" dirty="0" err="1">
                <a:solidFill>
                  <a:srgbClr val="FF3333"/>
                </a:solidFill>
              </a:rPr>
              <a:t>Кашицыной</a:t>
            </a:r>
            <a:r>
              <a:rPr lang="ru-RU" sz="4400" b="1" dirty="0">
                <a:solidFill>
                  <a:srgbClr val="FF3333"/>
                </a:solidFill>
              </a:rPr>
              <a:t> Надежды Ивановны </a:t>
            </a:r>
            <a:endParaRPr lang="de-DE" sz="4400" b="1" dirty="0">
              <a:solidFill>
                <a:srgbClr val="FF3333"/>
              </a:solidFill>
              <a:latin typeface="Gill Sans MT"/>
            </a:endParaRPr>
          </a:p>
        </p:txBody>
      </p:sp>
      <p:sp>
        <p:nvSpPr>
          <p:cNvPr id="3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328345" y="2987747"/>
            <a:ext cx="3960815" cy="2098676"/>
          </a:xfrm>
        </p:spPr>
        <p:txBody>
          <a:bodyPr anchorCtr="1"/>
          <a:lstStyle/>
          <a:p>
            <a:pPr lvl="0" algn="ctr"/>
            <a:r>
              <a:rPr lang="ru-RU" sz="4200" dirty="0">
                <a:solidFill>
                  <a:srgbClr val="B84700"/>
                </a:solidFill>
              </a:rPr>
              <a:t/>
            </a:r>
            <a:br>
              <a:rPr lang="ru-RU" sz="4200" dirty="0">
                <a:solidFill>
                  <a:srgbClr val="B84700"/>
                </a:solidFill>
              </a:rPr>
            </a:br>
            <a:endParaRPr lang="de-DE" sz="4200" dirty="0">
              <a:solidFill>
                <a:srgbClr val="B84700"/>
              </a:solidFill>
              <a:latin typeface="Gill Sans M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23887" y="323450"/>
            <a:ext cx="8609011" cy="1262064"/>
          </a:xfrm>
        </p:spPr>
        <p:txBody>
          <a:bodyPr anchorCtr="1"/>
          <a:lstStyle/>
          <a:p>
            <a:pPr lvl="0" algn="ctr"/>
            <a:r>
              <a:rPr lang="ru-RU" sz="2600" dirty="0">
                <a:solidFill>
                  <a:srgbClr val="FF3333"/>
                </a:solidFill>
                <a:latin typeface="Gill Sans MT"/>
              </a:rPr>
              <a:t>4.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Проведение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открытых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занятий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мастер-классов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мероприятий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4" name="image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0072" y="1043533"/>
            <a:ext cx="4898504" cy="65161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23887" y="323450"/>
            <a:ext cx="8609011" cy="1262064"/>
          </a:xfrm>
        </p:spPr>
        <p:txBody>
          <a:bodyPr anchorCtr="1"/>
          <a:lstStyle/>
          <a:p>
            <a:pPr lvl="0" algn="ctr"/>
            <a:r>
              <a:rPr lang="ru-RU" sz="3200" dirty="0">
                <a:solidFill>
                  <a:srgbClr val="FF3333"/>
                </a:solidFill>
                <a:latin typeface="Gill Sans MT"/>
              </a:rPr>
              <a:t>5. Экспертная деятельность</a:t>
            </a:r>
            <a:endParaRPr lang="de-DE" sz="32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888" y="1619597"/>
            <a:ext cx="3816424" cy="56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0392" y="1619597"/>
            <a:ext cx="3898776" cy="56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6602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95896" y="539477"/>
            <a:ext cx="8259766" cy="1262064"/>
          </a:xfrm>
        </p:spPr>
        <p:txBody>
          <a:bodyPr anchorCtr="1"/>
          <a:lstStyle/>
          <a:p>
            <a:pPr lvl="0" algn="ctr"/>
            <a:r>
              <a:rPr lang="ru-RU" sz="2600" dirty="0">
                <a:solidFill>
                  <a:srgbClr val="FF3333"/>
                </a:solidFill>
                <a:latin typeface="Gill Sans MT"/>
              </a:rPr>
              <a:t>6.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Общественная</a:t>
            </a:r>
            <a:r>
              <a:rPr lang="ru-RU" sz="2600" dirty="0">
                <a:solidFill>
                  <a:srgbClr val="FF3333"/>
                </a:solidFill>
                <a:latin typeface="Gill Sans MT"/>
              </a:rPr>
              <a:t> педагогическая 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активность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педагога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: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участие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в 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комиссиях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,</a:t>
            </a:r>
            <a:r>
              <a:rPr lang="ru-RU" sz="2600" dirty="0">
                <a:solidFill>
                  <a:srgbClr val="FF3333"/>
                </a:solidFill>
                <a:latin typeface="Gill Sans MT"/>
              </a:rPr>
              <a:t>педагогических сообществах,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в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жюри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конкурсов</a:t>
            </a:r>
            <a:r>
              <a:rPr lang="ru-RU" sz="2600" dirty="0">
                <a:solidFill>
                  <a:srgbClr val="FF3333"/>
                </a:solidFill>
                <a:latin typeface="Gill Sans MT"/>
              </a:rPr>
              <a:t>.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6" name="image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7904" y="1907629"/>
            <a:ext cx="3888432" cy="5346575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352" y="2123652"/>
            <a:ext cx="4032448" cy="51305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таршая группа\Desktop\дипломы2\жю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936" y="1403573"/>
            <a:ext cx="3174408" cy="50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335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473198" y="360365"/>
            <a:ext cx="8607420" cy="452435"/>
          </a:xfrm>
        </p:spPr>
        <p:txBody>
          <a:bodyPr anchorCtr="1"/>
          <a:lstStyle/>
          <a:p>
            <a:pPr lvl="0" algn="ctr"/>
            <a:r>
              <a:rPr lang="ru-RU" sz="2600" dirty="0">
                <a:solidFill>
                  <a:srgbClr val="FF3333"/>
                </a:solidFill>
                <a:latin typeface="Gill Sans MT"/>
              </a:rPr>
              <a:t>7.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Позитивные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результаты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ru-RU" sz="2600" dirty="0">
                <a:solidFill>
                  <a:srgbClr val="FF3333"/>
                </a:solidFill>
                <a:latin typeface="Gill Sans MT"/>
              </a:rPr>
              <a:t>работы 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с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воспитанниками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5" name="image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896" y="1043533"/>
            <a:ext cx="4320480" cy="6336704"/>
          </a:xfrm>
          <a:prstGeom prst="rect">
            <a:avLst/>
          </a:prstGeom>
        </p:spPr>
      </p:pic>
      <p:pic>
        <p:nvPicPr>
          <p:cNvPr id="6" name="image9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8423" y="1043533"/>
            <a:ext cx="4032201" cy="63367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0072" y="467469"/>
            <a:ext cx="4754488" cy="68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153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473198" y="360365"/>
            <a:ext cx="8607420" cy="452435"/>
          </a:xfrm>
        </p:spPr>
        <p:txBody>
          <a:bodyPr anchorCtr="1"/>
          <a:lstStyle/>
          <a:p>
            <a:pPr lvl="0" algn="ctr"/>
            <a:r>
              <a:rPr lang="ru-RU" sz="2600" dirty="0">
                <a:solidFill>
                  <a:srgbClr val="FF3333"/>
                </a:solidFill>
                <a:latin typeface="Gill Sans MT"/>
              </a:rPr>
              <a:t>8. Качество взаимодействия с родителями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354" y="1217697"/>
            <a:ext cx="4181475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416" y="1187549"/>
            <a:ext cx="3889375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5228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850" y="395461"/>
            <a:ext cx="4346575" cy="627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93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473198" y="539477"/>
            <a:ext cx="8607420" cy="720080"/>
          </a:xfrm>
        </p:spPr>
        <p:txBody>
          <a:bodyPr anchorCtr="1"/>
          <a:lstStyle/>
          <a:p>
            <a:pPr lvl="0" algn="ctr"/>
            <a:r>
              <a:rPr lang="ru-RU" sz="2600" dirty="0">
                <a:solidFill>
                  <a:srgbClr val="FF3333"/>
                </a:solidFill>
                <a:latin typeface="Gill Sans MT"/>
              </a:rPr>
              <a:t>9. Работа с детьми из социально-неблагополучных семей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7207" y="1403573"/>
            <a:ext cx="4176712" cy="590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9758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23887" y="251441"/>
            <a:ext cx="8607420" cy="812801"/>
          </a:xfrm>
        </p:spPr>
        <p:txBody>
          <a:bodyPr anchorCtr="1"/>
          <a:lstStyle/>
          <a:p>
            <a:pPr lvl="0" algn="ctr"/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ru-RU" sz="2600" dirty="0">
                <a:solidFill>
                  <a:srgbClr val="FF3333"/>
                </a:solidFill>
                <a:latin typeface="Gill Sans MT"/>
              </a:rPr>
              <a:t>10.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Участие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педагога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в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профессиональных</a:t>
            </a:r>
            <a:r>
              <a:rPr lang="de-DE" sz="26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600" dirty="0" err="1">
                <a:solidFill>
                  <a:srgbClr val="FF3333"/>
                </a:solidFill>
                <a:latin typeface="Gill Sans MT"/>
              </a:rPr>
              <a:t>конкурсах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5" name="image1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7904" y="1115541"/>
            <a:ext cx="4104456" cy="6444134"/>
          </a:xfrm>
          <a:prstGeom prst="rect">
            <a:avLst/>
          </a:prstGeom>
        </p:spPr>
      </p:pic>
      <p:pic>
        <p:nvPicPr>
          <p:cNvPr id="1026" name="Picture 2" descr="C:\Users\Старшая группа\Desktop\дипломы2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3" r="-3985" b="499"/>
          <a:stretch/>
        </p:blipFill>
        <p:spPr bwMode="auto">
          <a:xfrm>
            <a:off x="5976416" y="1115541"/>
            <a:ext cx="3773784" cy="64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878" y="179438"/>
            <a:ext cx="8712970" cy="6984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0" i="0" u="none" strike="noStrike" kern="1200" cap="none" spc="0" baseline="0" dirty="0" err="1">
                <a:solidFill>
                  <a:srgbClr val="DC23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Информационная</a:t>
            </a:r>
            <a:r>
              <a:rPr lang="de-DE" sz="3200" b="0" i="0" u="none" strike="noStrike" kern="1200" cap="none" spc="0" baseline="0" dirty="0">
                <a:solidFill>
                  <a:srgbClr val="DC23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cap="none" spc="0" baseline="0" dirty="0" err="1">
                <a:solidFill>
                  <a:srgbClr val="DC23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карта</a:t>
            </a:r>
            <a:r>
              <a:rPr lang="de-DE" sz="3200" b="0" i="0" u="none" strike="noStrike" kern="1200" cap="none" spc="0" baseline="0" dirty="0">
                <a:solidFill>
                  <a:srgbClr val="DC23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ru-RU" sz="3200" b="0" i="0" u="none" strike="noStrike" kern="1200" cap="none" spc="0" baseline="0" dirty="0">
              <a:solidFill>
                <a:srgbClr val="DC23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 dirty="0">
                <a:solidFill>
                  <a:srgbClr val="DC23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            </a:t>
            </a:r>
            <a:r>
              <a:rPr lang="de-DE" sz="3200" b="0" i="0" u="none" strike="noStrike" kern="1200" cap="none" spc="0" baseline="0" dirty="0" err="1">
                <a:solidFill>
                  <a:srgbClr val="DC23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педагога</a:t>
            </a:r>
            <a:endParaRPr lang="ru-RU" sz="3200" dirty="0">
              <a:solidFill>
                <a:srgbClr val="DC2300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B800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   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Дата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рождения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12 июля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19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81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года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Семейное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положение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замужем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Образование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высшее, МГУ имени Н. П. Огарева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Специальность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диплому</a:t>
            </a:r>
            <a:r>
              <a:rPr lang="de-DE" sz="1800" b="0" i="0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ru-RU" dirty="0">
                <a:latin typeface="Arial" pitchFamily="18"/>
                <a:ea typeface="Andale Sans UI" pitchFamily="2"/>
                <a:cs typeface="Tahoma" pitchFamily="2"/>
              </a:rPr>
              <a:t>Б</a:t>
            </a:r>
            <a:r>
              <a:rPr lang="ru-RU" sz="1800" b="0" i="0" u="none" strike="noStrike" kern="1200" cap="none" spc="0" baseline="0" dirty="0">
                <a:uFillTx/>
                <a:latin typeface="Arial" pitchFamily="18"/>
                <a:ea typeface="Andale Sans UI" pitchFamily="2"/>
                <a:cs typeface="Tahoma" pitchFamily="2"/>
              </a:rPr>
              <a:t>иолог.</a:t>
            </a:r>
            <a:r>
              <a:rPr lang="ru-RU" sz="1800" b="0" i="0" u="none" strike="noStrike" kern="1200" cap="none" spc="0" dirty="0">
                <a:uFillTx/>
                <a:latin typeface="Arial" pitchFamily="18"/>
                <a:ea typeface="Andale Sans UI" pitchFamily="2"/>
                <a:cs typeface="Tahoma" pitchFamily="2"/>
              </a:rPr>
              <a:t> Преподаватель по специальности «Биология» </a:t>
            </a: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i="1" baseline="0" dirty="0">
                <a:solidFill>
                  <a:srgbClr val="FF0000"/>
                </a:solidFill>
                <a:latin typeface="Arial" pitchFamily="34" charset="0"/>
                <a:ea typeface="Andale Sans UI" pitchFamily="2"/>
                <a:cs typeface="Arial" pitchFamily="34" charset="0"/>
              </a:rPr>
              <a:t>Профессиональная переподготовка</a:t>
            </a:r>
            <a:r>
              <a:rPr lang="ru-RU" baseline="0" dirty="0">
                <a:latin typeface="Arial" pitchFamily="34" charset="0"/>
                <a:ea typeface="Andale Sans UI" pitchFamily="2"/>
                <a:cs typeface="Arial" pitchFamily="34" charset="0"/>
              </a:rPr>
              <a:t>: </a:t>
            </a:r>
            <a:r>
              <a:rPr lang="ru-RU" dirty="0">
                <a:latin typeface="Arial" pitchFamily="18"/>
                <a:ea typeface="Andale Sans UI" pitchFamily="2"/>
                <a:cs typeface="Tahoma" pitchFamily="2"/>
              </a:rPr>
              <a:t>«Педагогика и методика дошкольного образования», ГБУ ДПО «МРИО»</a:t>
            </a:r>
            <a:endParaRPr lang="de-DE" sz="1800" b="0" i="0" u="none" strike="noStrike" kern="1200" cap="none" spc="0" baseline="0" dirty="0"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Место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работы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должность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МБДОУ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«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Большеберезниковский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детский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сад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1800" b="0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«Т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еремок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»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воспитатель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Общий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стаж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19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лет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данной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должности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16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лет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Квалификационная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категория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первая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FF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Курсы</a:t>
            </a:r>
            <a:r>
              <a:rPr lang="de-DE" sz="1800" b="0" i="1" u="none" strike="noStrike" kern="1200" cap="none" spc="0" baseline="0" dirty="0">
                <a:solidFill>
                  <a:srgbClr val="FF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FF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повышения</a:t>
            </a:r>
            <a:r>
              <a:rPr lang="de-DE" sz="1800" b="0" i="1" u="none" strike="noStrike" kern="1200" cap="none" spc="0" baseline="0" dirty="0">
                <a:solidFill>
                  <a:srgbClr val="FF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FF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квалификации</a:t>
            </a:r>
            <a:r>
              <a:rPr lang="de-DE" sz="1800" b="0" i="0" u="none" strike="noStrike" kern="1200" cap="none" spc="0" baseline="0" dirty="0">
                <a:solidFill>
                  <a:srgbClr val="FF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ru-RU" dirty="0" smtClean="0">
                <a:latin typeface="Arial" pitchFamily="18"/>
                <a:ea typeface="Andale Sans UI" pitchFamily="2"/>
                <a:cs typeface="Tahoma" pitchFamily="2"/>
              </a:rPr>
              <a:t>ГБУ ДПО РМ "Центр непрерывного повышения профессионального мастерства педагогических работников - "Педагог 13.ру"</a:t>
            </a:r>
            <a:endParaRPr lang="de-DE" sz="1800" b="0" i="0" u="none" strike="noStrike" kern="1200" cap="none" spc="0" baseline="0" dirty="0"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Аттестация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1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20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23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год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Работа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направлению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«Основы безопасного</a:t>
            </a:r>
            <a:r>
              <a:rPr lang="ru-RU" sz="1800" b="0" i="0" u="none" strike="noStrike" kern="1200" cap="none" spc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поведения на дорогах у детей дошкольного возраста»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Домашний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адрес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431750,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Республика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Мордовия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Большеберезниковский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район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с. Б.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Березники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ул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Колхозная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д.</a:t>
            </a:r>
            <a:r>
              <a:rPr lang="ru-RU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36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Личный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1" u="none" strike="noStrike" kern="1200" cap="none" spc="0" baseline="0" dirty="0" err="1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сайт</a:t>
            </a:r>
            <a:r>
              <a:rPr lang="de-DE" sz="1800" b="0" i="1" u="none" strike="noStrike" kern="1200" cap="none" spc="0" baseline="0" dirty="0">
                <a:solidFill>
                  <a:srgbClr val="B84747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  <a:hlinkClick r:id="rId3"/>
              </a:rPr>
              <a:t>http://</a:t>
            </a:r>
            <a:r>
              <a:rPr lang="de-DE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  <a:hlinkClick r:id="rId3"/>
              </a:rPr>
              <a:t>nsportal.ru/kashitsyna-nadezhda-ivanovna</a:t>
            </a:r>
            <a:endParaRPr lang="ru-RU" sz="1800" b="0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76616" y="121688"/>
            <a:ext cx="1728193" cy="236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таршая группа\Desktop\дипломы2\диплом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912" y="755501"/>
            <a:ext cx="4032448" cy="61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9046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23887" y="323450"/>
            <a:ext cx="7920881" cy="1008115"/>
          </a:xfrm>
        </p:spPr>
        <p:txBody>
          <a:bodyPr anchorCtr="1"/>
          <a:lstStyle/>
          <a:p>
            <a:pPr lvl="0" algn="ctr"/>
            <a:r>
              <a:rPr lang="ru-RU" sz="3200" dirty="0">
                <a:solidFill>
                  <a:srgbClr val="FF3333"/>
                </a:solidFill>
                <a:latin typeface="Gill Sans MT"/>
              </a:rPr>
              <a:t>11. Награды и поощрения</a:t>
            </a:r>
            <a:endParaRPr lang="de-DE" sz="32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6" name="image1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6944" y="1619597"/>
            <a:ext cx="3781400" cy="5672917"/>
          </a:xfrm>
          <a:prstGeom prst="rect">
            <a:avLst/>
          </a:prstGeom>
        </p:spPr>
      </p:pic>
      <p:pic>
        <p:nvPicPr>
          <p:cNvPr id="1026" name="Picture 2" descr="C:\Users\Старшая группа\Desktop\дипломы2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6120" y="1619598"/>
            <a:ext cx="3974554" cy="5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таршая группа\Desktop\дипломы2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590" y="323453"/>
            <a:ext cx="4680520" cy="68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976" y="1547589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nsportal.ru/detskiy-sad/raznoe/2022/10/26/obobshchyonnyy-pedagogicheskiy-opyt-po-teme-osnovy-bezopasnogo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20032" y="8995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71960" y="467469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педагогического </a:t>
            </a: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опыта </a:t>
            </a:r>
            <a:endParaRPr lang="ru-RU" sz="2800" b="1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473198" y="179386"/>
            <a:ext cx="7743578" cy="720720"/>
          </a:xfrm>
        </p:spPr>
        <p:txBody>
          <a:bodyPr anchorCtr="1"/>
          <a:lstStyle/>
          <a:p>
            <a:pPr lvl="0" algn="ctr"/>
            <a:r>
              <a:rPr lang="de-DE" sz="2600">
                <a:solidFill>
                  <a:srgbClr val="FF3333"/>
                </a:solidFill>
                <a:latin typeface="Gill Sans MT"/>
              </a:rPr>
              <a:t>Представление</a:t>
            </a:r>
          </a:p>
        </p:txBody>
      </p:sp>
      <p:pic>
        <p:nvPicPr>
          <p:cNvPr id="5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896" y="971526"/>
            <a:ext cx="4250432" cy="64087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D708EF-566E-69A2-989E-C6CE90DA3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6328" y="971526"/>
            <a:ext cx="4250432" cy="64019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23887" y="179432"/>
            <a:ext cx="8609011" cy="1262064"/>
          </a:xfrm>
        </p:spPr>
        <p:txBody>
          <a:bodyPr anchorCtr="1"/>
          <a:lstStyle/>
          <a:p>
            <a:pPr lvl="0" algn="ctr"/>
            <a:r>
              <a:rPr lang="ru-RU" sz="2600" dirty="0">
                <a:solidFill>
                  <a:srgbClr val="FF3333"/>
                </a:solidFill>
                <a:latin typeface="Gill Sans MT"/>
              </a:rPr>
              <a:t>1. Наличие публикаций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5" name="image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3888" y="1187550"/>
            <a:ext cx="4356484" cy="6121112"/>
          </a:xfrm>
          <a:prstGeom prst="rect">
            <a:avLst/>
          </a:prstGeom>
        </p:spPr>
      </p:pic>
      <p:pic>
        <p:nvPicPr>
          <p:cNvPr id="6" name="Picture 2" descr="C:\Users\Старшая группа\Desktop\дипломы2\свид. о публ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612" y="1187551"/>
            <a:ext cx="4257486" cy="61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таршая группа\Desktop\дипломы2\свидет о публик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7984" y="1259557"/>
            <a:ext cx="6811779" cy="48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23887" y="251441"/>
            <a:ext cx="8609011" cy="1262064"/>
          </a:xfrm>
        </p:spPr>
        <p:txBody>
          <a:bodyPr anchorCtr="1"/>
          <a:lstStyle/>
          <a:p>
            <a:pPr lvl="0" algn="ctr"/>
            <a:r>
              <a:rPr lang="ru-RU" sz="2800" dirty="0">
                <a:solidFill>
                  <a:srgbClr val="FF3333"/>
                </a:solidFill>
                <a:latin typeface="Gill Sans MT"/>
              </a:rPr>
              <a:t>2.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Результаты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участия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воспитанников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 в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конкурсах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выставках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турнирах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соревнованиях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акциях</a:t>
            </a:r>
            <a:r>
              <a:rPr lang="de-DE" sz="2800" dirty="0">
                <a:solidFill>
                  <a:srgbClr val="FF3333"/>
                </a:solidFill>
                <a:latin typeface="Gill Sans MT"/>
              </a:rPr>
              <a:t>, </a:t>
            </a:r>
            <a:r>
              <a:rPr lang="de-DE" sz="2800" dirty="0" err="1">
                <a:solidFill>
                  <a:srgbClr val="FF3333"/>
                </a:solidFill>
                <a:latin typeface="Gill Sans MT"/>
              </a:rPr>
              <a:t>фестивалях</a:t>
            </a:r>
            <a:endParaRPr lang="de-DE" sz="26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3074" name="Picture 2" descr="C:\Users\Старшая группа\Desktop\дипломы2\IMG-20210602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889" y="1530875"/>
            <a:ext cx="3950021" cy="55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таршая группа\Desktop\дипломы2\IMG-20210602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376" y="1530875"/>
            <a:ext cx="3950022" cy="55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ршая группа\Desktop\дипломы2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19" b="7213"/>
          <a:stretch/>
        </p:blipFill>
        <p:spPr bwMode="auto">
          <a:xfrm>
            <a:off x="1373335" y="755501"/>
            <a:ext cx="3790221" cy="609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таршая группа\Desktop\дипломы2\Screenshot_20211031-130332_Yande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53" r="4137" b="9968"/>
          <a:stretch/>
        </p:blipFill>
        <p:spPr bwMode="auto">
          <a:xfrm>
            <a:off x="5616376" y="755501"/>
            <a:ext cx="4216768" cy="609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95896" y="395459"/>
            <a:ext cx="8609011" cy="1262064"/>
          </a:xfrm>
        </p:spPr>
        <p:txBody>
          <a:bodyPr anchorCtr="1"/>
          <a:lstStyle/>
          <a:p>
            <a:pPr lvl="0" algn="ctr"/>
            <a:r>
              <a:rPr lang="de-DE" sz="24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ru-RU" sz="2400" dirty="0">
                <a:solidFill>
                  <a:srgbClr val="FF3333"/>
                </a:solidFill>
                <a:latin typeface="Gill Sans MT"/>
              </a:rPr>
              <a:t>3. </a:t>
            </a:r>
            <a:r>
              <a:rPr lang="de-DE" sz="2400" dirty="0" err="1">
                <a:solidFill>
                  <a:srgbClr val="FF3333"/>
                </a:solidFill>
                <a:latin typeface="Gill Sans MT"/>
              </a:rPr>
              <a:t>Выступления</a:t>
            </a:r>
            <a:r>
              <a:rPr lang="de-DE" sz="24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de-DE" sz="2400" dirty="0" err="1">
                <a:solidFill>
                  <a:srgbClr val="FF3333"/>
                </a:solidFill>
                <a:latin typeface="Gill Sans MT"/>
              </a:rPr>
              <a:t>на</a:t>
            </a:r>
            <a:r>
              <a:rPr lang="de-DE" sz="24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ru-RU" sz="2400" dirty="0">
                <a:solidFill>
                  <a:srgbClr val="FF3333"/>
                </a:solidFill>
                <a:latin typeface="Gill Sans MT"/>
              </a:rPr>
              <a:t>заседаниях методических </a:t>
            </a:r>
            <a:r>
              <a:rPr lang="ru-RU" sz="2400" dirty="0" err="1">
                <a:solidFill>
                  <a:srgbClr val="FF3333"/>
                </a:solidFill>
                <a:latin typeface="Gill Sans MT"/>
              </a:rPr>
              <a:t>советов,научно-практических</a:t>
            </a:r>
            <a:r>
              <a:rPr lang="ru-RU" sz="24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ru-RU" sz="2400" dirty="0" err="1">
                <a:solidFill>
                  <a:srgbClr val="FF3333"/>
                </a:solidFill>
                <a:latin typeface="Gill Sans MT"/>
              </a:rPr>
              <a:t>конференциях,педагогических</a:t>
            </a:r>
            <a:r>
              <a:rPr lang="ru-RU" sz="2400" dirty="0">
                <a:solidFill>
                  <a:srgbClr val="FF3333"/>
                </a:solidFill>
                <a:latin typeface="Gill Sans MT"/>
              </a:rPr>
              <a:t> </a:t>
            </a:r>
            <a:r>
              <a:rPr lang="ru-RU" sz="2400" dirty="0" err="1">
                <a:solidFill>
                  <a:srgbClr val="FF3333"/>
                </a:solidFill>
                <a:latin typeface="Gill Sans MT"/>
              </a:rPr>
              <a:t>чтениях,семинарах,секциях,форумах</a:t>
            </a:r>
            <a:r>
              <a:rPr lang="ru-RU" sz="2300" dirty="0">
                <a:solidFill>
                  <a:srgbClr val="FF3333"/>
                </a:solidFill>
                <a:latin typeface="Gill Sans MT"/>
              </a:rPr>
              <a:t>.</a:t>
            </a:r>
            <a:endParaRPr lang="de-DE" sz="2300" dirty="0">
              <a:solidFill>
                <a:srgbClr val="FF3333"/>
              </a:solidFill>
              <a:latin typeface="Gill Sans MT"/>
            </a:endParaRPr>
          </a:p>
        </p:txBody>
      </p:sp>
      <p:pic>
        <p:nvPicPr>
          <p:cNvPr id="4" name="image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2120" y="1907629"/>
            <a:ext cx="4176464" cy="52920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259</Words>
  <Application>Microsoft Office PowerPoint</Application>
  <PresentationFormat>Произвольный</PresentationFormat>
  <Paragraphs>34</Paragraphs>
  <Slides>22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Default</vt:lpstr>
      <vt:lpstr>Солнцестояние</vt:lpstr>
      <vt:lpstr>ПОРТФОЛИО ДОКУМЕНТОВ на аттестацию  на первую квалификационную категорию  Кашицыной Надежды Ивановны </vt:lpstr>
      <vt:lpstr>Слайд 2</vt:lpstr>
      <vt:lpstr>Слайд 3</vt:lpstr>
      <vt:lpstr>Представление</vt:lpstr>
      <vt:lpstr>1. Наличие публикаций</vt:lpstr>
      <vt:lpstr>Слайд 6</vt:lpstr>
      <vt:lpstr>2. Результаты участия воспитанников в конкурсах, выставках, турнирах, соревнованиях, акциях, фестивалях</vt:lpstr>
      <vt:lpstr>Слайд 8</vt:lpstr>
      <vt:lpstr> 3. Выступления на заседаниях методических советов,научно-практических конференциях,педагогических чтениях,семинарах,секциях,форумах.</vt:lpstr>
      <vt:lpstr>4. Проведение открытых занятий, мастер-классов, мероприятий</vt:lpstr>
      <vt:lpstr>5. Экспертная деятельность</vt:lpstr>
      <vt:lpstr>6. Общественная педагогическая  активность педагога: участие в  комиссиях,педагогических сообществах, в жюри конкурсов.</vt:lpstr>
      <vt:lpstr>Слайд 13</vt:lpstr>
      <vt:lpstr>7. Позитивные результаты работы с воспитанниками</vt:lpstr>
      <vt:lpstr>Слайд 15</vt:lpstr>
      <vt:lpstr>8. Качество взаимодействия с родителями </vt:lpstr>
      <vt:lpstr>Слайд 17</vt:lpstr>
      <vt:lpstr>9. Работа с детьми из социально-неблагополучных семей</vt:lpstr>
      <vt:lpstr> 10. Участие педагога в профессиональных конкурсах</vt:lpstr>
      <vt:lpstr>Слайд 20</vt:lpstr>
      <vt:lpstr>11. Награды и поощрения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ДОКУМЕНТОВ на аттестацию  на первую квалификационную категорию </dc:title>
  <dc:creator>Юлия</dc:creator>
  <cp:lastModifiedBy>Admin</cp:lastModifiedBy>
  <cp:revision>65</cp:revision>
  <dcterms:created xsi:type="dcterms:W3CDTF">2009-04-16T11:32:32Z</dcterms:created>
  <dcterms:modified xsi:type="dcterms:W3CDTF">2022-11-14T08:29:58Z</dcterms:modified>
</cp:coreProperties>
</file>