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953" autoAdjust="0"/>
  </p:normalViewPr>
  <p:slideViewPr>
    <p:cSldViewPr>
      <p:cViewPr>
        <p:scale>
          <a:sx n="90" d="100"/>
          <a:sy n="90" d="100"/>
        </p:scale>
        <p:origin x="-59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oboi.cc/1600-1200-100-uploads/11_05_2013/view/201304/oboik.ru_674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357298"/>
            <a:ext cx="7929618" cy="204152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РОЛЬ СКАЗОК В ЭКОЛОГИЧЕСКОМ  </a:t>
            </a:r>
            <a:br>
              <a:rPr lang="ru-RU" b="1" dirty="0" smtClean="0"/>
            </a:br>
            <a:r>
              <a:rPr lang="ru-RU" b="1" dirty="0" smtClean="0"/>
              <a:t>ВОСПИТАНИИ</a:t>
            </a:r>
            <a:br>
              <a:rPr lang="ru-RU" b="1" dirty="0" smtClean="0"/>
            </a:br>
            <a:r>
              <a:rPr lang="ru-RU" b="1" dirty="0" smtClean="0"/>
              <a:t>(консультация для родителей)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857760"/>
            <a:ext cx="4262438" cy="1214446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Выполнила: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Шувалова </a:t>
            </a:r>
            <a:r>
              <a:rPr lang="ru-RU" sz="2400" b="1" dirty="0" smtClean="0">
                <a:solidFill>
                  <a:schemeClr val="tx1"/>
                </a:solidFill>
              </a:rPr>
              <a:t>А.Е.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357/00024d46-157657a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Почему они интересны детям?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Новизна </a:t>
            </a:r>
            <a:r>
              <a:rPr lang="ru-RU" dirty="0"/>
              <a:t>сюжета, персонажи, самим действием, конечным результатом. А так же элементами, из которых строится экологическая сказка, потому что таковыми являются реальные предметы и взаимоотношения в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357/00024d46-157657a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Какова их роль?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Экологическая </a:t>
            </a:r>
            <a:r>
              <a:rPr lang="ru-RU" dirty="0"/>
              <a:t>сказка воздействует не только на сознание, но и на чувства ребенка. Она позволяет ребенку более глубоко пережить те, или иные, явления в природе, учит детей научному видению природы.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357/00024d46-157657a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78674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Чему учат экологические сказки?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познавать </a:t>
            </a:r>
            <a:r>
              <a:rPr lang="ru-RU" dirty="0"/>
              <a:t>окружающий мир;</a:t>
            </a:r>
          </a:p>
          <a:p>
            <a:r>
              <a:rPr lang="ru-RU" dirty="0"/>
              <a:t>воспитывать чувство причастности к благополучию в природе;</a:t>
            </a:r>
          </a:p>
          <a:p>
            <a:r>
              <a:rPr lang="ru-RU" dirty="0"/>
              <a:t>думать о последствиях своих поступков по отношению к окружающему миру, об ответственности за сохранение ее богатства и красоты.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357/00024d46-157657a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51535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Авторских сказок с действительно экологическим содержанием немного. От других сказок их отличает, прежде всего, то, что они несут в себе достоверную научную информацию. Авторы в интересной сказочной форме дают детям представления: о закономерностях природы; о том, что нарушение закономерностей в природе может привести к беде; об отдельных особенностях поведения и жизни различных представителей животного и растительного мира.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357/00024d46-157657a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796908"/>
          </a:xfrm>
        </p:spPr>
        <p:txBody>
          <a:bodyPr/>
          <a:lstStyle/>
          <a:p>
            <a:r>
              <a:rPr lang="ru-RU" dirty="0" smtClean="0"/>
              <a:t>Примеры сказок: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35785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Бажов, П. Малахитовая шкатулка / П. Бажов ; </a:t>
            </a:r>
            <a:r>
              <a:rPr lang="ru-RU" dirty="0" err="1"/>
              <a:t>худож</a:t>
            </a:r>
            <a:r>
              <a:rPr lang="ru-RU" dirty="0"/>
              <a:t>. Т. </a:t>
            </a:r>
            <a:r>
              <a:rPr lang="ru-RU" dirty="0" err="1"/>
              <a:t>Ляхович</a:t>
            </a:r>
            <a:r>
              <a:rPr lang="ru-RU" dirty="0"/>
              <a:t>. – М. : </a:t>
            </a:r>
            <a:r>
              <a:rPr lang="ru-RU" dirty="0" err="1"/>
              <a:t>Экскмо</a:t>
            </a:r>
            <a:r>
              <a:rPr lang="ru-RU" dirty="0"/>
              <a:t>, 2006. – 592 с</a:t>
            </a:r>
            <a:r>
              <a:rPr lang="ru-RU" dirty="0" smtClean="0"/>
              <a:t>.</a:t>
            </a:r>
          </a:p>
          <a:p>
            <a:r>
              <a:rPr lang="ru-RU" dirty="0" err="1"/>
              <a:t>Баруздин</a:t>
            </a:r>
            <a:r>
              <a:rPr lang="ru-RU" dirty="0"/>
              <a:t>, С. Почему рыбы молчат : сказки / С. </a:t>
            </a:r>
            <a:r>
              <a:rPr lang="ru-RU" dirty="0" err="1"/>
              <a:t>Баруздин</a:t>
            </a:r>
            <a:r>
              <a:rPr lang="ru-RU" dirty="0"/>
              <a:t> ; </a:t>
            </a:r>
            <a:r>
              <a:rPr lang="ru-RU" dirty="0" err="1"/>
              <a:t>худож</a:t>
            </a:r>
            <a:r>
              <a:rPr lang="ru-RU" dirty="0"/>
              <a:t>. М. Беляева. – М. : Детская литература, 1983. – 23 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Бианки</a:t>
            </a:r>
            <a:r>
              <a:rPr lang="ru-RU" dirty="0"/>
              <a:t>, В. Сказки / В. Бианки. – М. : Стрекоза-Пресс, 2002. – 160 с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Заходер</a:t>
            </a:r>
            <a:r>
              <a:rPr lang="ru-RU" dirty="0"/>
              <a:t>, Б. В. Избранное : стихи, сказки, переводы, пересказы / Б. В. </a:t>
            </a:r>
            <a:r>
              <a:rPr lang="ru-RU" dirty="0" err="1"/>
              <a:t>Заходер</a:t>
            </a:r>
            <a:r>
              <a:rPr lang="ru-RU" dirty="0"/>
              <a:t>. – М. : </a:t>
            </a:r>
            <a:r>
              <a:rPr lang="ru-RU" dirty="0" err="1"/>
              <a:t>Астрель</a:t>
            </a:r>
            <a:r>
              <a:rPr lang="ru-RU" dirty="0"/>
              <a:t> : АСТ, 2006. – 689 с</a:t>
            </a:r>
            <a:r>
              <a:rPr lang="ru-RU" dirty="0" smtClean="0"/>
              <a:t>.</a:t>
            </a:r>
          </a:p>
          <a:p>
            <a:r>
              <a:rPr lang="ru-RU" dirty="0" err="1"/>
              <a:t>es</a:t>
            </a:r>
            <a:r>
              <a:rPr lang="ru-RU" dirty="0"/>
              <a:t>/</a:t>
            </a:r>
            <a:r>
              <a:rPr lang="ru-RU" dirty="0" err="1"/>
              <a:t>dep_children</a:t>
            </a:r>
            <a:r>
              <a:rPr lang="ru-RU" dirty="0"/>
              <a:t>/</a:t>
            </a:r>
            <a:r>
              <a:rPr lang="ru-RU" dirty="0" err="1"/>
              <a:t>ecology_tales</a:t>
            </a:r>
            <a:r>
              <a:rPr lang="ru-RU" dirty="0"/>
              <a:t>/image030.gifУшинский, К. Д. Рассказы и сказки / К. Д. Ушинский. – М. : Детская литература, 2008. – 219 с.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ds03.infourok.ru/uploads/ex/0514/0000dbeb-91096df9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x-wallpapers.ru/fon/18/vesna_pole_vetki_cvetenie_vishnya_solnce_6000x4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7043758" cy="4357718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Жизненный путь человека с самого первого шага немыслим вне мира живого. Через познания живого происходит одухотворение бытия, эстетическое восприятие природы, формируется этика взаимодействия человека с миром.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2.infourok.ru/uploads/ex/0357/00024d46-157657a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r>
              <a:rPr lang="ru-RU" b="1" dirty="0" smtClean="0"/>
              <a:t>Актуальность: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8229600" cy="47387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 настоящее время очень остро встала  проблема экологического воспитания дошкольников. В век скоростей и технологий не хватает времени  остановиться, оглянуться вокруг, понаблюдать за родной природой. Нехватка общения детей с природой оборачивается впоследствии черствостью, безнравственностью и неуважительным отношением ко всему живому. А экологическая сказка даёт возможность, благодаря хорошо развитому у детей воображению, понаблюдать с дошкольниками за жизнью диких животных или отправиться в путешествие, увидеть своими глазами рассвет или подводное царство.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2.infourok.ru/uploads/ex/0357/00024d46-157657a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Главная задача экологической работы в ДОУ и родителей: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9"/>
            <a:ext cx="8229600" cy="4000528"/>
          </a:xfrm>
        </p:spPr>
        <p:txBody>
          <a:bodyPr/>
          <a:lstStyle/>
          <a:p>
            <a:pPr>
              <a:buNone/>
            </a:pPr>
            <a:r>
              <a:rPr lang="ru-RU" dirty="0"/>
              <a:t> – научить видеть и понимать красоту родной природы, бережно относиться ко всему живому, передать определенные знания в области экологии и научить соблюдать элементарные правила поведения при взаимодействии с природой.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357/00024d46-157657a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Один из основных принципов экологического образования: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7577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– </a:t>
            </a:r>
            <a:r>
              <a:rPr lang="ru-RU" dirty="0"/>
              <a:t>это принцип научности и достоверности фактов. Но как рассказать маленьким детям о том, как размножаются растения, о пользе и вреде </a:t>
            </a:r>
            <a:r>
              <a:rPr lang="ru-RU" dirty="0" smtClean="0"/>
              <a:t>нефти, </a:t>
            </a:r>
            <a:r>
              <a:rPr lang="ru-RU" dirty="0"/>
              <a:t>о появлении птиц? Как рассказать, не нарушая детскую тягу к познанию, как увлечь и заинтересовать, ведь материал для обсуждения по большей части не что иное, как сухие, строгие научные факты, которые зачастую просто непонятны детям.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357/00024d46-157657a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Перед воспитателем стоят следующие задачи: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воспитатель </a:t>
            </a:r>
            <a:r>
              <a:rPr lang="ru-RU" dirty="0"/>
              <a:t>должен развивать у детей интерес и бережное отношение к природе, желание помогать в уходе за животными и растениями, приучать с помощью воспитателя кормить рыб, птиц, поливать растения, закреплять представления детей о траве, </a:t>
            </a:r>
            <a:r>
              <a:rPr lang="ru-RU" dirty="0" smtClean="0"/>
              <a:t>деревьях</a:t>
            </a:r>
            <a:r>
              <a:rPr lang="ru-RU" dirty="0"/>
              <a:t>, цветах, (цветущие растения) по их отличительным </a:t>
            </a:r>
            <a:r>
              <a:rPr lang="ru-RU" dirty="0" smtClean="0"/>
              <a:t>признакам</a:t>
            </a:r>
            <a:r>
              <a:rPr lang="ru-RU" dirty="0"/>
              <a:t>: трава зеленая, дерево высокое, на нем много листьев, цветы бывают разных цветов, учить детей замечать и называть явления природы (идет дождь, снег, светит солнце).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357/00024d46-157657a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Необходимо выбрать такие формы и методы экологического развития дошкольников, которые позволили бы продемонстрировать приспособление растений и животных к среде обитания, взаимосвязи в природных сообществах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Таким занимательным средством обучения может быть экологическая сказка. Конечно, в этих сказках белый медведь уже вряд ли будет жить на одной земле с пингвином, хотя бы потому, что живут они на разных континентах, но всегда могут написать письмо друг другу, которое пролетит через моря и океаны, чтобы рассказать о своей жизни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357/00024d46-157657a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По мнению исследователя Власовой Галины Николаевны,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- </a:t>
            </a:r>
            <a:r>
              <a:rPr lang="ru-RU" dirty="0"/>
              <a:t>«Сказка помогает ребенку понять взаимоотношения человека с природой, рисуя те или иные черты героев животных, сказка дает нравственное воспитание, а так же реальные представления о природе.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357/00024d46-157657a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чем особенность экологических сказок?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Характерной </a:t>
            </a:r>
            <a:r>
              <a:rPr lang="ru-RU" dirty="0"/>
              <a:t>особенностью является сильно-выраженная переработка материала, получаемого из природного окружения.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690</Words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РОЛЬ СКАЗОК В ЭКОЛОГИЧЕСКОМ   ВОСПИТАНИИ (консультация для родителей)</vt:lpstr>
      <vt:lpstr>Слайд 2</vt:lpstr>
      <vt:lpstr>Актуальность: </vt:lpstr>
      <vt:lpstr>Главная задача экологической работы в ДОУ и родителей:</vt:lpstr>
      <vt:lpstr>Один из основных принципов экологического образования: </vt:lpstr>
      <vt:lpstr>Перед воспитателем стоят следующие задачи: </vt:lpstr>
      <vt:lpstr>Слайд 7</vt:lpstr>
      <vt:lpstr>Слайд 8</vt:lpstr>
      <vt:lpstr>В чем особенность экологических сказок? </vt:lpstr>
      <vt:lpstr>Почему они интересны детям? </vt:lpstr>
      <vt:lpstr>Какова их роль? </vt:lpstr>
      <vt:lpstr>Чему учат экологические сказки?</vt:lpstr>
      <vt:lpstr>Слайд 13</vt:lpstr>
      <vt:lpstr>Примеры сказок: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СКАЗОК В ЭКОЛОГИЧЕСКОМ   ВОСПИТАНИИ</dc:title>
  <dc:creator>Евгений</dc:creator>
  <cp:lastModifiedBy>Шуваловы</cp:lastModifiedBy>
  <cp:revision>7</cp:revision>
  <dcterms:created xsi:type="dcterms:W3CDTF">2017-09-21T03:36:49Z</dcterms:created>
  <dcterms:modified xsi:type="dcterms:W3CDTF">2020-11-25T19:35:48Z</dcterms:modified>
</cp:coreProperties>
</file>