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1" r:id="rId3"/>
    <p:sldId id="262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022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6604" y="1535502"/>
            <a:ext cx="6987395" cy="42096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чтение художественной литературы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тема: рассказывание сказки «Ивовый росток»</a:t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(японская сказка)</a:t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Подготовили:</a:t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Симагина А.П.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Панкратова Ю.А.</a:t>
            </a:r>
            <a:endParaRPr lang="en-US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196" y="1"/>
            <a:ext cx="6540345" cy="13377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687" y="1017917"/>
            <a:ext cx="7376663" cy="515904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Познакомиться с новым произведением;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</a:rPr>
              <a:t>Закреплять знания детей о сказках, пополнять словарный запас;</a:t>
            </a:r>
            <a:endParaRPr lang="ru-RU" sz="32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</a:rPr>
              <a:t>Развивать внимание, память, наблюдательность, логическое мышление, воображение;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93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906" y="974785"/>
            <a:ext cx="7856444" cy="52021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чтение японской сказки «ивовый росток»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347" y="1337733"/>
            <a:ext cx="7729268" cy="53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44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4898" y="120770"/>
            <a:ext cx="68062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Trebuchet MS" panose="020B0603020202020204" pitchFamily="34" charset="0"/>
              </a:rPr>
              <a:t>Один хозяин достал по случаю замечательный росток редкой, очень красивой ивы, и посадил его у себя во дворе. Он тщательно ухаживал за ростком, поливал и удобрял его.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666666"/>
                </a:solidFill>
                <a:latin typeface="Trebuchet MS" panose="020B0603020202020204" pitchFamily="34" charset="0"/>
              </a:rPr>
              <a:t>Однажды хозяину пришлось уехать на неделю, и перед отъездом он долго инструктировал работника. Наказал поливать росток каждый день и следить, чтобы мальчишки его не затоптали.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666666"/>
                </a:solidFill>
                <a:latin typeface="Trebuchet MS" panose="020B0603020202020204" pitchFamily="34" charset="0"/>
              </a:rPr>
              <a:t>Когда хозяин вернулся из поездки, он увидел, что росток совсем вялый. Он накинулся на работника и сказал, что тот наверное не поливал его. Работник с негодованием ответил, что не только каждый день поливал росток, не только целый день смотрел за ним с балкона, но еще и выдергивал его каждый вечер и запирал под замок, чтобы его не затоптали мальчишки.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3985404"/>
            <a:ext cx="5818038" cy="28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58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151" y="741872"/>
            <a:ext cx="6676845" cy="5958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rebuchet MS" panose="020B0603020202020204" pitchFamily="34" charset="0"/>
              </a:rPr>
              <a:t>Чему учит </a:t>
            </a:r>
            <a:r>
              <a:rPr lang="ru-RU" b="1" dirty="0" smtClean="0">
                <a:latin typeface="Trebuchet MS" panose="020B0603020202020204" pitchFamily="34" charset="0"/>
              </a:rPr>
              <a:t>сказка</a:t>
            </a:r>
            <a:r>
              <a:rPr lang="ru-RU" b="1" dirty="0">
                <a:latin typeface="Trebuchet MS" panose="020B0603020202020204" pitchFamily="34" charset="0"/>
              </a:rPr>
              <a:t> "Ивовый росток"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2337757"/>
            <a:ext cx="7869891" cy="383920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666666"/>
                </a:solidFill>
                <a:latin typeface="Trebuchet MS" panose="020B0603020202020204" pitchFamily="34" charset="0"/>
              </a:rPr>
              <a:t>Сказка учит всегда думать головой, прежде чем браться за какое-то дело. Учит оценивать возможные последствия своих поступков. Учит не доверять ответственных дел </a:t>
            </a:r>
            <a:r>
              <a:rPr lang="ru-RU" dirty="0" smtClean="0">
                <a:solidFill>
                  <a:srgbClr val="666666"/>
                </a:solidFill>
                <a:latin typeface="Trebuchet MS" panose="020B0603020202020204" pitchFamily="34" charset="0"/>
              </a:rPr>
              <a:t>другим.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122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rebuchet MS" panose="020B0603020202020204" pitchFamily="34" charset="0"/>
              </a:rPr>
              <a:t>Пословицы к сказке "Ивовый росток"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140" y="1449239"/>
            <a:ext cx="6902210" cy="4727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666666"/>
                </a:solidFill>
                <a:latin typeface="Trebuchet MS" panose="020B0603020202020204" pitchFamily="34" charset="0"/>
              </a:rPr>
              <a:t>Семь раз отмерь, один раз отрежь</a:t>
            </a:r>
            <a:r>
              <a:rPr lang="ru-RU" sz="3200" dirty="0" smtClean="0">
                <a:solidFill>
                  <a:srgbClr val="666666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666666"/>
                </a:solidFill>
                <a:latin typeface="Trebuchet MS" panose="020B0603020202020204" pitchFamily="34" charset="0"/>
              </a:rPr>
              <a:t>Поспешишь - людей насмешишь</a:t>
            </a:r>
            <a:r>
              <a:rPr lang="ru-RU" sz="3200" dirty="0" smtClean="0">
                <a:solidFill>
                  <a:srgbClr val="666666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666666"/>
                </a:solidFill>
                <a:latin typeface="Trebuchet MS" panose="020B0603020202020204" pitchFamily="34" charset="0"/>
              </a:rPr>
              <a:t>Сначала задумай, потом сделай</a:t>
            </a:r>
            <a:r>
              <a:rPr lang="ru-RU" sz="3200" dirty="0" smtClean="0">
                <a:solidFill>
                  <a:srgbClr val="666666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666666"/>
                </a:solidFill>
                <a:latin typeface="Trebuchet MS" panose="020B0603020202020204" pitchFamily="34" charset="0"/>
              </a:rPr>
              <a:t>Не подумавши ничего не начинай.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2467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98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чтение художественной литературы тема: рассказывание сказки «Ивовый росток» (японская сказка)     Подготовили: Симагина А.П. Панкратова Ю.А.</vt:lpstr>
      <vt:lpstr>Задачи:</vt:lpstr>
      <vt:lpstr>Ход занятия:</vt:lpstr>
      <vt:lpstr>Слайд 4</vt:lpstr>
      <vt:lpstr>Чему учит сказка "Ивовый росток"</vt:lpstr>
      <vt:lpstr>Пословицы к сказке "Ивовый росток"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Юрий</cp:lastModifiedBy>
  <cp:revision>48</cp:revision>
  <dcterms:created xsi:type="dcterms:W3CDTF">2016-11-18T14:12:19Z</dcterms:created>
  <dcterms:modified xsi:type="dcterms:W3CDTF">2020-04-28T13:07:50Z</dcterms:modified>
</cp:coreProperties>
</file>