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27" r:id="rId3"/>
    <p:sldId id="328" r:id="rId4"/>
    <p:sldId id="335" r:id="rId5"/>
    <p:sldId id="348" r:id="rId6"/>
    <p:sldId id="314" r:id="rId7"/>
    <p:sldId id="349" r:id="rId8"/>
    <p:sldId id="350" r:id="rId9"/>
    <p:sldId id="352" r:id="rId10"/>
    <p:sldId id="363" r:id="rId11"/>
    <p:sldId id="364" r:id="rId12"/>
    <p:sldId id="337" r:id="rId13"/>
    <p:sldId id="294" r:id="rId14"/>
    <p:sldId id="339" r:id="rId15"/>
    <p:sldId id="295" r:id="rId16"/>
    <p:sldId id="297" r:id="rId17"/>
    <p:sldId id="343" r:id="rId18"/>
    <p:sldId id="365" r:id="rId19"/>
    <p:sldId id="369" r:id="rId20"/>
    <p:sldId id="280" r:id="rId21"/>
    <p:sldId id="353" r:id="rId22"/>
    <p:sldId id="320" r:id="rId23"/>
    <p:sldId id="301" r:id="rId24"/>
    <p:sldId id="32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1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9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9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3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4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3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4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4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B89F-7C68-479F-8C61-D705BB46BEC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E22B3-5CB0-42F5-BDAF-9DE59C21E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4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727" y="1886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№7 комбинированного вида»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Рузаевского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0461" y="1268760"/>
            <a:ext cx="8496944" cy="1512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«Лучший педагогический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проект»</a:t>
            </a: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Проект: 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«Говорим всегда красиво...»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0581" y="6149208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читель-логопед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Хрякова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Наталия Алексеевна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ия\Desktop\о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14" y="2476799"/>
            <a:ext cx="5070787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34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Подгрупповое занятие «Сказка про ёжика».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Novyy-proekt-2_Moment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9223"/>
            <a:ext cx="8333184" cy="55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3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Подгрупповое занятие «Сказка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 ёжика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з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353333" cy="55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4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634082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Игровой самомассаж на индивидуальных занятиях.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наталия\Desktop\ДЛЯ ВИДЕО _ИГРЫ\ФОТО ЗАНЯТИЙ МАРТ  2021\IMG_20210319_103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5991"/>
            <a:ext cx="4104456" cy="53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наталия\Desktop\ххххх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76328"/>
            <a:ext cx="4092739" cy="555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3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ия\Desktop\ДЛЯ ПРОЕКТА\фото -март\ФОТО-ПРОЕКТ, ЯНВАРЬ\IMG_20190116_110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19193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ия\Desktop\ДЛЯ ПРОЕКТА\фото -март\20160411_100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10" y="1009537"/>
            <a:ext cx="410445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0658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Крупотерапия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 индивидуальных занятиях.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0658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Крупотерапия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 индивидуальных занятиях.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наталия\Desktop\ДЛЯ ВИДЕО _ИГРЫ\ФОТО ЗАНЯТИЙ МАРТ  2021\7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4" y="764704"/>
            <a:ext cx="4100851" cy="54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ия\Desktop\ДЛЯ ВИДЕО _ИГРЫ\ФОТО ЗАНЯТИЙ МАРТ  2021\IMG_20210315_10074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764704"/>
            <a:ext cx="4104456" cy="54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3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аталия\Desktop\ДЛЯ ПРОЕКТА\на сайт-ФЕВРАЛЬ\IMG_20200220_105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2271"/>
            <a:ext cx="4281939" cy="57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Крупотерапия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 индивидуальных занятиях.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аталия\Desktop\ФОТО\ФОТО -ЗАНЯТИЯ -2020-2021\IMG_20210217_11161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2271"/>
            <a:ext cx="4104456" cy="57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7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 индивидуальных занятиях.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наталия\Desktop\ДЛЯ ПРОЕКТА\ФОТО ДЛЯ ПРОЕКТА\IMG_20190116_110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27" y="908720"/>
            <a:ext cx="41044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ия\Desktop\ДЛЯ ВИДЕО _ИГРЫ\=ФОТКИ\IMG_20210122_094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07026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8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 индивидуальных занятиях.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талия\Desktop\ДЛЯ ВИДЕО _ИГРЫ\ФОТО ЗАНЯТИЙ МАРТ  2021\IMG_20210318_1056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01615"/>
            <a:ext cx="4104456" cy="55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ия\Desktop\ДЛЯ ВИДЕО _ИГРЫ\ФОТО ЗАНЯТИЙ МАРТ  2021\IMG_20210316_105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324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3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72" y="116632"/>
            <a:ext cx="91775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Тренинг для родителей 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«С шариком играем, буквы запоминаем»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познакомить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играми и упражнениями Су-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приемами игрового самомассажа, для домашнего применения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детьми.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C:\Users\наталия\Desktop\DCIM\102_PANA\P1020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31" y="1844824"/>
            <a:ext cx="432117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наталия\Desktop\DCIM\102_PANA\P1020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3" y="1816043"/>
            <a:ext cx="437242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1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72" y="116632"/>
            <a:ext cx="91775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Тренинг для родителей 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«С шариком играем, буквы запоминаем»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познакомить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играми и упражнениями Су-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приемами игрового самомассажа, для домашнего применения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детьми.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РАБОТА 2023-2024 !!!\Су-Джок для О,И, 30.01.2024г — копия\7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7" y="1628800"/>
            <a:ext cx="7177763" cy="49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5544616"/>
          </a:xfrm>
        </p:spPr>
        <p:txBody>
          <a:bodyPr>
            <a:noAutofit/>
          </a:bodyPr>
          <a:lstStyle/>
          <a:p>
            <a:pPr marL="0" indent="457200"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 долгосрочный  (01.09.20-28.05.21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457200">
              <a:lnSpc>
                <a:spcPct val="120000"/>
              </a:lnSpc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 учитель- логопед,  дети подготовительной логопедической  группы с ОНР, родители воспитанников.</a:t>
            </a:r>
          </a:p>
          <a:p>
            <a:pPr marL="0" indent="457200">
              <a:lnSpc>
                <a:spcPct val="120000"/>
              </a:lnSpc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применение в системе коррекционной работы с детьми с ОНР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методик, с целью укрепления физического и психического здоровья детей, а также коррекции речевых нарушений.</a:t>
            </a:r>
          </a:p>
          <a:p>
            <a:pPr marL="0" indent="457200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речевыми недостатками, особенно имеющими органическую природу, как правило, отличаются  от своих сверстников по показателям физического и нервно-психического здоровья.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них имеются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проблемы с развитием общей и мелкой моторики, памяти,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внимания, 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зачастую и мышления. Указанные особенности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развитии спонтанно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преодолеваются, поэтому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возникла необходимость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комплексной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коррекционно-оздоровительной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работы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детьми в рамках логопедического проекта «Говорим всегда красиво…»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коррекционной работе с дошкольниками, имеющими речевые нарушения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технологий наряду с традиционными видами работ по коррекции речевых нарушений,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даёт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стойкий, положительный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результат, а также способствует укреплению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иммунитета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оказывает общее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оздоравливающее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воздействие на  детей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8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5832648"/>
          </a:xfrm>
        </p:spPr>
        <p:txBody>
          <a:bodyPr>
            <a:noAutofit/>
          </a:bodyPr>
          <a:lstStyle/>
          <a:p>
            <a:pPr marL="0" indent="457200"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Дистанционная работа над проектом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проекту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проводилась также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дистанционно.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целью реализации задач логопедического проекта, а также общения с родителями воспитанников, осуществления индивидуальных консультаций и рекомендаций, на электронную почту и по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родителям общей и индивидуальной рассылкой высылался дидактический материал для домашних игр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упражнений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детьми.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рамках тематических недель предлагались игровые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задания по проектной деятельности.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предложенные родителям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презентации, игры, задания, упражнения и др. носили рекомендательный характер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Некоторые работы воспитанников участвовали в конкурсах.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9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ия\Desktop\МАЙ\ФОТО ОТЧЕТ  ХРЯКОВА Н.А\IMG-7bc0dc8b3c8f5c4fb5520313c8a6003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9100"/>
            <a:ext cx="4114800" cy="53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талия\Desktop\дипломы 2020-2021\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44166"/>
            <a:ext cx="4032448" cy="536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1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Работы детей, выполненные дома.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талия\Desktop\МАЙ\ФОТО ОТЧЕТ  ХРЯКОВА Н.А\IMG-3c0f05cfb22e83dd948101565b91b62d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7337"/>
            <a:ext cx="4392488" cy="55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наталия\Desktop\ФОТО\РАБОЧЕЕ ФОТО И ВИДЕО\РАБОТЫ ИЗ КРУП\IMG_20200616_100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09269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86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наталия\Desktop\МАЙ\ФОТО ОТЧЕТ  ХРЯКОВА Н.А\IMG-fa9d5aa756e6cacf1455c0d14e9331e1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7"/>
            <a:ext cx="4248473" cy="55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Работы детей, выполненные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дома.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талия\Desktop\ФОТО\РАБОЧЕЕ ФОТО И ВИДЕО\РАБОТЫ ИЗ КРУП\IMG-43aa1a2160d0cfaf237bc23fd1d1840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72715"/>
            <a:ext cx="41044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97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1643050"/>
            <a:ext cx="7072362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9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009531"/>
          </a:xfrm>
        </p:spPr>
        <p:txBody>
          <a:bodyPr>
            <a:normAutofit fontScale="25000" lnSpcReduction="20000"/>
          </a:bodyPr>
          <a:lstStyle/>
          <a:p>
            <a:pPr marL="0" lvl="0" indent="457200">
              <a:lnSpc>
                <a:spcPct val="120000"/>
              </a:lnSpc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7200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всех участников проекта (логопеда, детей, родителей воспитанников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lvl="0" indent="457200">
              <a:lnSpc>
                <a:spcPct val="120000"/>
              </a:lnSpc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Повышение умственной, физической работоспособности детей;</a:t>
            </a:r>
          </a:p>
          <a:p>
            <a:pPr lvl="0" indent="457200">
              <a:lnSpc>
                <a:spcPct val="120000"/>
              </a:lnSpc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Укрепление здоровья детей;</a:t>
            </a:r>
          </a:p>
          <a:p>
            <a:pPr lvl="0" indent="457200">
              <a:lnSpc>
                <a:spcPct val="120000"/>
              </a:lnSpc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Создание эмоционального благоприятного фона;</a:t>
            </a:r>
          </a:p>
          <a:p>
            <a:pPr lvl="0" indent="457200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Развитие общей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 мелкой моторики, графических навыков;</a:t>
            </a:r>
          </a:p>
          <a:p>
            <a:pPr lvl="0" indent="457200">
              <a:lnSpc>
                <a:spcPct val="120000"/>
              </a:lnSpc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Развитие внимания, мышления, памяти;</a:t>
            </a:r>
          </a:p>
          <a:p>
            <a:pPr lvl="0" indent="457200">
              <a:lnSpc>
                <a:spcPct val="120000"/>
              </a:lnSpc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Активизация и стимулирование речевых зон коры головного мозга у дошкольников с ОНР;</a:t>
            </a:r>
          </a:p>
          <a:p>
            <a:pPr lvl="0" indent="457200">
              <a:lnSpc>
                <a:spcPct val="120000"/>
              </a:lnSpc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Развитие практических  навыков  пространственной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ориентации;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lvl="0" indent="457200">
              <a:lnSpc>
                <a:spcPct val="120000"/>
              </a:lnSpc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правильного звукопроизношения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457200">
              <a:lnSpc>
                <a:spcPct val="120000"/>
              </a:lnSpc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Коррекция лексико-грамматической стороны речи, развитие связной речи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этап- П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одготовительный</a:t>
            </a:r>
          </a:p>
          <a:p>
            <a:pPr marL="0" indent="457200">
              <a:lnSpc>
                <a:spcPct val="120000"/>
              </a:lnSpc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этап- Основной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этап-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Заключительный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13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009531"/>
          </a:xfrm>
        </p:spPr>
        <p:txBody>
          <a:bodyPr>
            <a:noAutofit/>
          </a:bodyPr>
          <a:lstStyle/>
          <a:p>
            <a:pPr marL="0" indent="457200">
              <a:lnSpc>
                <a:spcPct val="120000"/>
              </a:lnSpc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indent="457200">
              <a:lnSpc>
                <a:spcPct val="12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работоспособности и выносливости воспитанников;</a:t>
            </a:r>
          </a:p>
          <a:p>
            <a:pPr lvl="0" indent="457200">
              <a:lnSpc>
                <a:spcPct val="12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речевой активности;</a:t>
            </a:r>
          </a:p>
          <a:p>
            <a:pPr lvl="0" indent="457200">
              <a:lnSpc>
                <a:spcPct val="12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остижение каждым ребенком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речевого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развития,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соответствующего возрастным и индивидуальным возможностям;</a:t>
            </a:r>
          </a:p>
          <a:p>
            <a:pPr lvl="0" indent="457200">
              <a:lnSpc>
                <a:spcPct val="12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возрасту всех высших психических процессов;</a:t>
            </a:r>
          </a:p>
          <a:p>
            <a:pPr lvl="0" indent="457200">
              <a:lnSpc>
                <a:spcPct val="12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овышения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моторного развития;</a:t>
            </a:r>
          </a:p>
          <a:p>
            <a:pPr lvl="0" indent="457200">
              <a:lnSpc>
                <a:spcPct val="12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нижения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заболеваемости;</a:t>
            </a:r>
          </a:p>
          <a:p>
            <a:pPr lvl="0" indent="457200">
              <a:lnSpc>
                <a:spcPct val="12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социальной адаптации;</a:t>
            </a:r>
          </a:p>
          <a:p>
            <a:pPr lvl="0" indent="457200">
              <a:lnSpc>
                <a:spcPct val="12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представления, желание и стремление к здоровому образу жизни у всех участников проекта;</a:t>
            </a:r>
          </a:p>
          <a:p>
            <a:pPr lvl="0" indent="457200">
              <a:lnSpc>
                <a:spcPct val="12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профессионального мастерства педагогов в вопросах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>
              <a:lnSpc>
                <a:spcPct val="120000"/>
              </a:lnSpc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8350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2" y="692696"/>
            <a:ext cx="8418690" cy="5433467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процессе работы над проектом апробировала и успешно внедрила в работу с детьми на фронтальных и индивидуальных занятиях игры и упражнения с применением массажных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шариков и колечек Су-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мячиков, карточек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игрового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самомассажа, различных видов круп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другое. </a:t>
            </a:r>
          </a:p>
          <a:p>
            <a:pPr marL="0" indent="45720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45720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Предлагаю вашему вниманию фотоотчет.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93018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Игровой самомассаж на фронтальных занятиях.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наталия\Desktop\ДЛЯ ВИДЕО _ИГРЫ\ФОТО ЗАНЯТИЙ МАРТ  2021\4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42109"/>
            <a:ext cx="4248472" cy="53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наталия\Desktop\ооо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4400"/>
            <a:ext cx="4084953" cy="54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6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и упражнения на фронтальных занятиях.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наталия\Desktop\жжж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010209" cy="56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алия\Desktop\ДЛЯ ПРОЕКТА\ФОТО ДЛЯ ПРОЕКТА\IMG_20200210_092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77635"/>
            <a:ext cx="4104456" cy="55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1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и упражнения на фронтальных занятиях.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наталия\Desktop\хххх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5"/>
            <a:ext cx="4464496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лия\Desktop\ДЛЯ ПРОЕКТА\ФОТО-ПРОЕКТ-ФЕВРАЛЬ\IMG_20200206_092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17418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9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с массажным мячиком на фронтальных занятиях.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наталия\Desktop\ДЛЯ ПРОЕКТА\ФОТО ДЛЯ ПРОЕКТА\20151120_091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10445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наталия\Desktop\ФОТО\РАБОЧЕЕ ФОТО И ВИДЕО\фотки\IMG_20201210_091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0606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3425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фессии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Профессии</Template>
  <TotalTime>1090</TotalTime>
  <Words>587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Игровой самомассаж на фронтальных занятиях.</vt:lpstr>
      <vt:lpstr>Игры и упражнения на фронтальных занятиях.</vt:lpstr>
      <vt:lpstr>Игры и упражнения на фронтальных занятиях.</vt:lpstr>
      <vt:lpstr>Игры с массажным мячиком на фронтальных занятиях.</vt:lpstr>
      <vt:lpstr>Су-Джок. Подгрупповое занятие «Сказка про ёжика».</vt:lpstr>
      <vt:lpstr>Су-Джок. Подгрупповое занятие «Сказка про ёжика».</vt:lpstr>
      <vt:lpstr>Игровой самомассаж на индивидуальных занятиях.</vt:lpstr>
      <vt:lpstr>Крупотерапия на индивидуальных занятиях.</vt:lpstr>
      <vt:lpstr>Крупотерапия на индивидуальных занятиях.</vt:lpstr>
      <vt:lpstr>Крупотерапия на индивидуальных занятиях.</vt:lpstr>
      <vt:lpstr>Су-Джок на индивидуальных занятиях.</vt:lpstr>
      <vt:lpstr>Су-Джок на индивидуальных занятиях.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«Детский сад №7 комбинированного вида»  МБДОУ «Детский сад «Радуга» комбинированного вида» Рузаевского муниципального района    Презентация на тему:  «Профессии»</dc:title>
  <dc:creator>наталия</dc:creator>
  <cp:lastModifiedBy>Пользователь</cp:lastModifiedBy>
  <cp:revision>112</cp:revision>
  <dcterms:created xsi:type="dcterms:W3CDTF">2019-01-21T17:22:10Z</dcterms:created>
  <dcterms:modified xsi:type="dcterms:W3CDTF">2024-03-07T11:56:22Z</dcterms:modified>
</cp:coreProperties>
</file>