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FF00"/>
    <a:srgbClr val="0000FF"/>
    <a:srgbClr val="9933FF"/>
    <a:srgbClr val="0099FF"/>
    <a:srgbClr val="00FFFF"/>
    <a:srgbClr val="FF3300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0924" autoAdjust="0"/>
  </p:normalViewPr>
  <p:slideViewPr>
    <p:cSldViewPr>
      <p:cViewPr varScale="1">
        <p:scale>
          <a:sx n="99" d="100"/>
          <a:sy n="99" d="100"/>
        </p:scale>
        <p:origin x="-197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7493F9-799C-4AD2-927F-7347ECD457F1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1086BD-35E5-4776-80AD-C8B94570D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D699FD-7BFD-4058-A1DA-E6563034A51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6B0966-C6FB-4B0E-A044-5B5CCC2508F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0431C-5270-467A-92DF-D6440606E726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BEB6-A45D-4B37-8383-650706D04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D5297-D397-4DCE-ACF6-33ABCD03F1DF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FC335-3A64-4F34-AF38-DAD9FD36C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3C8A4-E7E7-427F-9E38-CA131541EB15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F3A86-7E6F-4C50-BCA4-2757ECB96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131B1-2DF2-404E-B38C-5B8606819588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325F-CB91-41CF-A5A6-5E1D8FAEE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9710B-4AC5-4158-B61E-694B9757C47E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5E45B-B595-4D2B-BC9B-A62CB147A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3C4D4-35D8-47BB-9819-CB5FB0208AA0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97C7F-E642-4F79-AD78-9C26A00CF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AD993-065B-42D8-9AED-FFF61B755F70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5766-DE3E-4D0E-B5C7-7F88824F1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A0FFE-3DE8-48F1-94F6-D225D8699C3D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ACC0-6F83-4719-98A5-330F8BB4C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4E29-F1D9-497F-87F9-1D168C40B53D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E3079-331F-48E7-99F8-B23C9E41B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A6D63-3B2E-4166-A059-4275E2CE61EE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95CF-89B2-4CD6-8325-B275ED7A9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069C-93FD-45D7-9C03-AD43F02E7202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ACDB-5F8E-4C11-A56E-D9D385D1E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9B3D7F-80FA-4842-B30E-B5B64F593357}" type="datetimeFigureOut">
              <a:rPr lang="ru-RU"/>
              <a:pPr>
                <a:defRPr/>
              </a:pPr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0EE40F-B8B0-4EDB-8F2F-3BA1ADDCC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L:\&#1057;&#1087;&#1086;&#1088;&#1090;&#1080;&#1074;&#1085;&#1072;&#1103;%20&#1087;&#1088;&#1077;&#1079;&#1077;&#1085;&#1090;&#1072;&#1094;&#1080;&#1103;1\Muzyka_dlya_prezentacij_-_Higher_(xMusic.me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Triton\Desktop\&#1087;&#1088;&#1077;&#1079;&#1077;&#1085;&#1090;&#1072;&#1094;&#1080;&#1103;%20&#1084;&#1072;&#1084;&#1099;\maxresdefault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L:\&#1057;&#1087;&#1086;&#1088;&#1090;&#1080;&#1074;&#1085;&#1072;&#1103;%20&#1087;&#1088;&#1077;&#1079;&#1077;&#1085;&#1090;&#1072;&#1094;&#1080;&#1103;1\d69e0766e542ab.mp3" TargetMode="Externa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10" Type="http://schemas.openxmlformats.org/officeDocument/2006/relationships/image" Target="../media/image40.gif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gif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L:\&#1057;&#1087;&#1086;&#1088;&#1090;&#1080;&#1074;&#1085;&#1072;&#1103;%20&#1087;&#1088;&#1077;&#1079;&#1077;&#1085;&#1090;&#1072;&#1094;&#1080;&#1103;1\Muzyka_dlya_prezentacij_-_Higher_(xMusic.me).mp3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L:\&#1057;&#1087;&#1086;&#1088;&#1090;&#1080;&#1074;&#1085;&#1072;&#1103;%20&#1087;&#1088;&#1077;&#1079;&#1077;&#1085;&#1090;&#1072;&#1094;&#1080;&#1103;1\d69e0766e542ab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1312667485_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115888"/>
            <a:ext cx="8064500" cy="11525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/>
              <a:t>Муниципальное бюджетное дошкольное образовательное учреждение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 «Ромодановский детский сад комбинированного вида»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 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 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1773238"/>
            <a:ext cx="8424862" cy="48244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Презентация пособий и атрибутов используемых детьми в самостоятельной двигательной деятельности.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Выполнили: Маримакова М.М.,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Базеева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Г.В.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6" name="Muzyka_dlya_prezentacij_-_Higher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093296"/>
            <a:ext cx="4333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836613"/>
            <a:ext cx="3240087" cy="143986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CC00CC"/>
                </a:solidFill>
              </a:rPr>
              <a:t>"Серсо" </a:t>
            </a:r>
            <a:r>
              <a:rPr lang="ru-RU" dirty="0" smtClean="0">
                <a:solidFill>
                  <a:srgbClr val="CC00CC"/>
                </a:solidFill>
              </a:rPr>
              <a:t>используют для развития глазомера и ловкости.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4579" name="Picture 4" descr="E:\DCIM\101MSDCF\DSC03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073">
            <a:off x="454025" y="2355850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6" descr="IMG_20161118_1116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6181">
            <a:off x="4173538" y="3408363"/>
            <a:ext cx="41290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7" descr="IMG_20161118_11155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58209">
            <a:off x="4516438" y="423863"/>
            <a:ext cx="3787775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8" descr="279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0"/>
            <a:ext cx="125571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9" descr="2784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04097">
            <a:off x="7539038" y="3779838"/>
            <a:ext cx="1497012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463" y="549275"/>
            <a:ext cx="4427537" cy="223202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 err="1" smtClean="0">
                <a:solidFill>
                  <a:srgbClr val="7030A0"/>
                </a:solidFill>
              </a:rPr>
              <a:t>Палочки-моталочки</a:t>
            </a:r>
            <a:r>
              <a:rPr lang="ru-RU" b="1" dirty="0" smtClean="0">
                <a:solidFill>
                  <a:srgbClr val="7030A0"/>
                </a:solidFill>
              </a:rPr>
              <a:t>» соревновательные игры используют для эффективной тренировки мелкой моторики пальцев рук</a:t>
            </a:r>
            <a:r>
              <a:rPr lang="en-GB" b="1" dirty="0" smtClean="0">
                <a:solidFill>
                  <a:srgbClr val="7030A0"/>
                </a:solidFill>
              </a:rPr>
              <a:t>;</a:t>
            </a:r>
            <a:r>
              <a:rPr lang="ru-RU" b="1" dirty="0" smtClean="0">
                <a:solidFill>
                  <a:srgbClr val="7030A0"/>
                </a:solidFill>
              </a:rPr>
              <a:t> совершенствуется ловкость, координация и быстрота движений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/>
          </a:p>
        </p:txBody>
      </p:sp>
      <p:pic>
        <p:nvPicPr>
          <p:cNvPr id="25603" name="Рисунок 3" descr="IMG_20161118_10534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284538"/>
            <a:ext cx="41878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 descr="IMG_20161118_10544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33375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 descr="0_62133_60824405_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4076700"/>
            <a:ext cx="18716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538" y="4797425"/>
            <a:ext cx="3240087" cy="158432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FF"/>
                </a:solidFill>
              </a:rPr>
              <a:t>Чтоб рука была тверда,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FF"/>
                </a:solidFill>
              </a:rPr>
              <a:t>Мышцы были крепки,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FF"/>
                </a:solidFill>
              </a:rPr>
              <a:t>Не ленитесь по утрам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FF"/>
                </a:solidFill>
              </a:rPr>
              <a:t>Поднимать </a:t>
            </a:r>
            <a:r>
              <a:rPr lang="ru-RU" b="1" dirty="0" err="1" smtClean="0">
                <a:solidFill>
                  <a:srgbClr val="0000FF"/>
                </a:solidFill>
              </a:rPr>
              <a:t>гантельки</a:t>
            </a:r>
            <a:endParaRPr lang="ru-RU" b="1" dirty="0" smtClean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6627" name="Рисунок 3" descr="IMG_20161118_1044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700213"/>
            <a:ext cx="32416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IMG_20161118_10444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60350"/>
            <a:ext cx="327501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 descr="1931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4797425"/>
            <a:ext cx="10636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332656"/>
            <a:ext cx="5688632" cy="1008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Игры с тихим тренажёром </a:t>
            </a:r>
            <a:endParaRPr lang="ru-RU" b="1" dirty="0">
              <a:solidFill>
                <a:srgbClr val="0000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7651" name="Рисунок 4" descr="IMG_20161118_1040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908050"/>
            <a:ext cx="39608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 descr="IMG_20161118_10413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3429000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 descr="IMG_20161118_10414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981075"/>
            <a:ext cx="3328988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7" descr="60c491152b0153c08a45f6c26e45a6f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40767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 descr="IMG_20161118_1102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16338"/>
            <a:ext cx="3937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4" descr="IMG_20161118_1102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76250"/>
            <a:ext cx="395922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 descr="IMG_20161118_1103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549275"/>
            <a:ext cx="36718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7" descr="40049669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413" y="0"/>
            <a:ext cx="19415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11" descr="IMG_20161118_11022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2636838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63688" y="0"/>
            <a:ext cx="7200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n w="18415" cmpd="sng">
                  <a:solidFill>
                    <a:srgbClr val="9933FF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Игра «Перелезь через нору»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16216" y="3284984"/>
            <a:ext cx="2627784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  <a:t>Спорт ребятам очень нужен!</a:t>
            </a:r>
            <a:b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  <a:t>Мы со спортом крепко дружим!</a:t>
            </a:r>
            <a:b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  <a:t>Спорт - помощник, спорт - здоровье,</a:t>
            </a:r>
            <a:b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ru-RU" sz="2400" b="1" dirty="0">
                <a:solidFill>
                  <a:srgbClr val="FFFF00"/>
                </a:solidFill>
                <a:latin typeface="+mn-lt"/>
                <a:cs typeface="+mn-cs"/>
              </a:rPr>
              <a:t>Спорт - игра, физкульт-ура!</a:t>
            </a:r>
            <a:endParaRPr lang="ru-RU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188913"/>
            <a:ext cx="5761038" cy="5762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</a:rPr>
              <a:t>Весёлая дорожка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6100" y="4437063"/>
            <a:ext cx="3087688" cy="1944687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b="1" dirty="0" smtClean="0">
                <a:solidFill>
                  <a:srgbClr val="00B050"/>
                </a:solidFill>
              </a:rPr>
              <a:t>Руки мои – цепкие!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b="1" dirty="0" smtClean="0">
                <a:solidFill>
                  <a:srgbClr val="00B050"/>
                </a:solidFill>
              </a:rPr>
              <a:t>Ноги мои – быстрые!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b="1" dirty="0" smtClean="0">
                <a:solidFill>
                  <a:srgbClr val="00B050"/>
                </a:solidFill>
              </a:rPr>
              <a:t>Тренируюсь каждый день.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b="1" dirty="0" smtClean="0">
                <a:solidFill>
                  <a:srgbClr val="00B050"/>
                </a:solidFill>
              </a:rPr>
              <a:t>Лазать, прыгать мне не лень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24" name="Рисунок 3" descr="IMG_20161118_1047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836613"/>
            <a:ext cx="35147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4" descr="IMG_20161118_1047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908050"/>
            <a:ext cx="3265488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5" descr="IMG_20161118_1049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644900"/>
            <a:ext cx="361156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6" descr="IMG_20161118_10502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1844675"/>
            <a:ext cx="3313112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7" descr="2787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0" y="4292600"/>
            <a:ext cx="16954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525" y="4076700"/>
            <a:ext cx="3271838" cy="2447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1747" name="Рисунок 3" descr="IMG_20161118_1123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765175"/>
            <a:ext cx="3937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5" descr="IMG_20161118_1123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981075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6" descr="IMG_20161118_1124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4005263"/>
            <a:ext cx="34575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19672" y="0"/>
            <a:ext cx="69127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8415" cmpd="sng">
                  <a:solidFill>
                    <a:srgbClr val="00FFFF"/>
                  </a:solidFill>
                  <a:prstDash val="solid"/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Дорожка здоровья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054552" cy="72251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Массажные коврики</a:t>
            </a:r>
            <a:endParaRPr lang="ru-RU" b="1" dirty="0">
              <a:solidFill>
                <a:srgbClr val="0000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625" y="4652963"/>
            <a:ext cx="3271838" cy="1655762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Много ковриков у нас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err="1" smtClean="0">
                <a:solidFill>
                  <a:srgbClr val="FF0000"/>
                </a:solidFill>
              </a:rPr>
              <a:t>Закаляться-просто</a:t>
            </a:r>
            <a:r>
              <a:rPr lang="ru-RU" b="1" dirty="0" smtClean="0">
                <a:solidFill>
                  <a:srgbClr val="FF0000"/>
                </a:solidFill>
              </a:rPr>
              <a:t> класс!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Тренируем стопы ног,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Чтобы каждый был здоров!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2772" name="Рисунок 3" descr="IMG_20161118_1125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96975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4" descr="IMG_20161118_11254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196975"/>
            <a:ext cx="36845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5" descr="IMG_20161118_1126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4149725"/>
            <a:ext cx="331311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4652963"/>
            <a:ext cx="3384550" cy="158432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Чтобы прыгать научиться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Нам скакалка пригодится.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Будем прыгать высоко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Как кузнечики – легко.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3795" name="Рисунок 4" descr="IMG_20161118_1137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557338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5" descr="IMG_20161118_1138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549275"/>
            <a:ext cx="3937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7" descr="8341236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3644900"/>
            <a:ext cx="10445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10" descr="9356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188913"/>
            <a:ext cx="20288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11" descr="357458179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063" y="1268413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13"/>
          <p:cNvSpPr txBox="1">
            <a:spLocks noChangeArrowheads="1"/>
          </p:cNvSpPr>
          <p:nvPr/>
        </p:nvSpPr>
        <p:spPr bwMode="auto">
          <a:xfrm>
            <a:off x="5940425" y="3789363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7030A0"/>
                </a:solidFill>
                <a:latin typeface="Calibri" pitchFamily="34" charset="0"/>
              </a:rPr>
              <a:t>В теннис любим мы играть: Нужно шариком попасть Не в ладошки и не в сетку – В центр маленькой ракетки.</a:t>
            </a:r>
          </a:p>
        </p:txBody>
      </p:sp>
      <p:pic>
        <p:nvPicPr>
          <p:cNvPr id="16" name="d69e0766e542a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8675" y="40767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9" descr="2784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8313" y="1844675"/>
            <a:ext cx="914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163" y="4868863"/>
            <a:ext cx="3311525" cy="184467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Дышим ровно, глубоко и свободно, и легко.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Что за чудная гимнастика - как она нам помогает,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Настроенье улучшает и здоровье укрепляет.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4819" name="Рисунок 3" descr="IMG_20161118_1139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12875"/>
            <a:ext cx="43148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4" descr="IMG_20161118_1139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88913"/>
            <a:ext cx="3527425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633670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Дыхательная гимнастика</a:t>
            </a:r>
          </a:p>
        </p:txBody>
      </p:sp>
      <p:pic>
        <p:nvPicPr>
          <p:cNvPr id="34822" name="Рисунок 6" descr="278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989138"/>
            <a:ext cx="160813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 descr="138343_html_m70e992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88913"/>
            <a:ext cx="8496300" cy="640873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FF0000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>
              <a:solidFill>
                <a:srgbClr val="FF0000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FF0000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>
              <a:solidFill>
                <a:srgbClr val="002060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Цель: </a:t>
            </a:r>
            <a:r>
              <a:rPr lang="ru-RU" sz="2800" b="1" dirty="0" smtClean="0">
                <a:solidFill>
                  <a:srgbClr val="002060"/>
                </a:solidFill>
              </a:rPr>
              <a:t>привитие детям интереса к занятиям физической культурой. Способствовать полноценному и всестороннему развитию и воспитанию двигательной активности детей, которая оказывает огромное влияние на состояние здоровья и физическое развитие ребёнка. Разнообразить двигательную активность детей с помощью дополнительного оборудования.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5363" name="Picture 2" descr="E:\DCIM\101MSDCF\DSC03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49275"/>
            <a:ext cx="30956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6" descr="http://i.andreevosad2.ru/u/0b/36aadc681711e3ab424c7b206ca371/-/330026694634_6845_stendprev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7" descr="23950199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157788"/>
            <a:ext cx="14414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8" descr="23950199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5084763"/>
            <a:ext cx="14366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Muzyka_dlya_prezentacij_-_Higher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6181725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 descr="4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036050" cy="1773238"/>
          </a:xfrm>
        </p:spPr>
        <p:txBody>
          <a:bodyPr/>
          <a:lstStyle/>
          <a:p>
            <a:r>
              <a:rPr lang="ru-RU" sz="3200" b="1" smtClean="0">
                <a:solidFill>
                  <a:srgbClr val="FFFF00"/>
                </a:solidFill>
              </a:rPr>
              <a:t>«Здоровье свыше нам дано</a:t>
            </a:r>
            <a:br>
              <a:rPr lang="ru-RU" sz="3200" b="1" smtClean="0">
                <a:solidFill>
                  <a:srgbClr val="FFFF00"/>
                </a:solidFill>
              </a:rPr>
            </a:br>
            <a:r>
              <a:rPr lang="ru-RU" sz="3200" b="1" smtClean="0">
                <a:solidFill>
                  <a:srgbClr val="FFFF00"/>
                </a:solidFill>
              </a:rPr>
              <a:t>Учись, малыш, беречь его»</a:t>
            </a:r>
            <a:br>
              <a:rPr lang="ru-RU" sz="3200" b="1" smtClean="0">
                <a:solidFill>
                  <a:srgbClr val="FFFF00"/>
                </a:solidFill>
              </a:rPr>
            </a:br>
            <a:endParaRPr lang="ru-RU" sz="3200" b="1" smtClean="0">
              <a:solidFill>
                <a:srgbClr val="FFFF00"/>
              </a:solidFill>
            </a:endParaRPr>
          </a:p>
        </p:txBody>
      </p:sp>
      <p:sp>
        <p:nvSpPr>
          <p:cNvPr id="16387" name="Текст 5"/>
          <p:cNvSpPr>
            <a:spLocks noGrp="1"/>
          </p:cNvSpPr>
          <p:nvPr>
            <p:ph type="subTitle" idx="1"/>
          </p:nvPr>
        </p:nvSpPr>
        <p:spPr>
          <a:xfrm>
            <a:off x="0" y="1125538"/>
            <a:ext cx="8820150" cy="5732462"/>
          </a:xfrm>
        </p:spPr>
        <p:txBody>
          <a:bodyPr/>
          <a:lstStyle/>
          <a:p>
            <a:r>
              <a:rPr lang="ru-RU" sz="2000" b="1" smtClean="0">
                <a:solidFill>
                  <a:srgbClr val="CC00CC"/>
                </a:solidFill>
              </a:rPr>
              <a:t> </a:t>
            </a:r>
          </a:p>
          <a:p>
            <a:endParaRPr lang="ru-RU" sz="2000" b="1" smtClean="0">
              <a:solidFill>
                <a:srgbClr val="CC00CC"/>
              </a:solidFill>
            </a:endParaRPr>
          </a:p>
          <a:p>
            <a:r>
              <a:rPr lang="ru-RU" sz="2000" b="1" smtClean="0">
                <a:solidFill>
                  <a:srgbClr val="CC00CC"/>
                </a:solidFill>
              </a:rPr>
              <a:t>В формировании у детей физкультурно-оздоровительной направленности и основ здорового образа жизни  является правильно организованная предметно-пространственная среда, прежде всего – это двигательная предметно-развивающая среда. Она должна носить развивающий характер, быть разнообразной, динамичной, трансформируемой, полифункциональной. Известно, что игровая деятельность-главная составляющая двигательной активности ребёнка. Именно поэтому очень важно подкрепить детскую потребность показать себя, дать попробовать свои силы в разных видах деятельности. Целенаправленно подобранные подвижные игры, подвижные игры дидактической направленности, игры-эстафеты, игры малой подвижности, развивающие мелкую моторику, координацию движений, равновесия и т.д. стимулируют развитие физических, психомоторных и интеллектуальных способностей детей, развивают творческий потенциал.</a:t>
            </a:r>
          </a:p>
        </p:txBody>
      </p:sp>
      <p:pic>
        <p:nvPicPr>
          <p:cNvPr id="16388" name="Рисунок 6" descr="futbolis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476250"/>
            <a:ext cx="15509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 descr="138343_html_m70e9927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7" descr="IMG_20161118_10425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84313"/>
            <a:ext cx="50895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13205" y="260648"/>
            <a:ext cx="608339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Спортивный уголок</a:t>
            </a:r>
          </a:p>
        </p:txBody>
      </p:sp>
      <p:sp>
        <p:nvSpPr>
          <p:cNvPr id="17412" name="Прямоугольник 5"/>
          <p:cNvSpPr>
            <a:spLocks noChangeArrowheads="1"/>
          </p:cNvSpPr>
          <p:nvPr/>
        </p:nvSpPr>
        <p:spPr bwMode="auto">
          <a:xfrm>
            <a:off x="5316538" y="1897063"/>
            <a:ext cx="34258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Вам представить мы хотим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Уголок спортивный.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Хочешь быть здоровым ты,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Двигайся активно!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Приходите на часок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В наш спортивный уголок.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Упражнения с друзьями</a:t>
            </a:r>
          </a:p>
          <a:p>
            <a:pPr algn="ctr"/>
            <a:r>
              <a:rPr lang="ru-RU" sz="2000" b="1">
                <a:solidFill>
                  <a:srgbClr val="FF3300"/>
                </a:solidFill>
                <a:latin typeface="Calibri" pitchFamily="34" charset="0"/>
              </a:rPr>
              <a:t>Выполняйте вместе с нами.</a:t>
            </a:r>
          </a:p>
        </p:txBody>
      </p:sp>
      <p:pic>
        <p:nvPicPr>
          <p:cNvPr id="17413" name="Рисунок 12" descr="06079775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4508500"/>
            <a:ext cx="1531937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d69e0766e542a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6021388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0000" numSld="3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>
          <a:xfrm>
            <a:off x="900113" y="260350"/>
            <a:ext cx="7416800" cy="863600"/>
          </a:xfrm>
        </p:spPr>
        <p:txBody>
          <a:bodyPr/>
          <a:lstStyle/>
          <a:p>
            <a:r>
              <a:rPr lang="ru-RU" sz="3200" b="1" smtClean="0">
                <a:solidFill>
                  <a:srgbClr val="CC00CC"/>
                </a:solidFill>
              </a:rPr>
              <a:t>Дидактическая игра </a:t>
            </a:r>
            <a:br>
              <a:rPr lang="ru-RU" sz="3200" b="1" smtClean="0">
                <a:solidFill>
                  <a:srgbClr val="CC00CC"/>
                </a:solidFill>
              </a:rPr>
            </a:br>
            <a:r>
              <a:rPr lang="ru-RU" sz="3200" b="1" smtClean="0">
                <a:solidFill>
                  <a:srgbClr val="CC00CC"/>
                </a:solidFill>
              </a:rPr>
              <a:t>по физической культуре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1196975"/>
            <a:ext cx="7777163" cy="863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CC00CC"/>
                </a:solidFill>
              </a:rPr>
              <a:t>Развивают интерес к физкультуре и спорту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5" descr="E:\DCIM\101MSDCF\DSC03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205038"/>
            <a:ext cx="3937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 descr="IMG_20161118_1041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276475"/>
            <a:ext cx="365125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6" descr="0_6211f_117d3f27_M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941888"/>
            <a:ext cx="221932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9" descr="4294158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492375"/>
            <a:ext cx="12890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991475" cy="719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Обучение доступным двигательным умениям и навыкам с помощью нестандартного оборудования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1196975"/>
            <a:ext cx="3457575" cy="2376488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7030A0"/>
                </a:solidFill>
              </a:rPr>
              <a:t>«Мешочки» (наполненные песком) используются для развития силы рук, для занятия ОРУ, для метания, а также для удержания баланса.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9460" name="Рисунок 3" descr="IMG_20161118_11054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429000"/>
            <a:ext cx="388778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4" descr="IMG_20161118_1108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52513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5" descr="2783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1484313"/>
            <a:ext cx="10191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4284663" y="620713"/>
            <a:ext cx="4608512" cy="19446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200" b="1" smtClean="0">
                <a:solidFill>
                  <a:srgbClr val="7030A0"/>
                </a:solidFill>
              </a:rPr>
              <a:t>С лентой яркой наша Даша, </a:t>
            </a:r>
          </a:p>
          <a:p>
            <a:pPr algn="ctr">
              <a:buFont typeface="Arial" charset="0"/>
              <a:buNone/>
            </a:pPr>
            <a:r>
              <a:rPr lang="ru-RU" sz="2200" b="1" smtClean="0">
                <a:solidFill>
                  <a:srgbClr val="7030A0"/>
                </a:solidFill>
              </a:rPr>
              <a:t>Наклонилась выгнув спину,</a:t>
            </a:r>
          </a:p>
          <a:p>
            <a:pPr algn="ctr">
              <a:buFont typeface="Arial" charset="0"/>
              <a:buNone/>
            </a:pPr>
            <a:r>
              <a:rPr lang="ru-RU" sz="2200" b="1" smtClean="0">
                <a:solidFill>
                  <a:srgbClr val="7030A0"/>
                </a:solidFill>
              </a:rPr>
              <a:t>С эспандером тренировки, </a:t>
            </a:r>
          </a:p>
          <a:p>
            <a:pPr algn="ctr">
              <a:buFont typeface="Arial" charset="0"/>
              <a:buNone/>
            </a:pPr>
            <a:r>
              <a:rPr lang="ru-RU" sz="2200" b="1" smtClean="0">
                <a:solidFill>
                  <a:srgbClr val="7030A0"/>
                </a:solidFill>
              </a:rPr>
              <a:t>Не страшат спортсменку Машу.</a:t>
            </a:r>
          </a:p>
          <a:p>
            <a:endParaRPr lang="ru-RU" smtClean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/>
            </a:extLst>
          </a:blip>
          <a:stretch>
            <a:fillRect/>
          </a:stretch>
        </p:blipFill>
        <p:spPr>
          <a:xfrm rot="419952">
            <a:off x="947427" y="354637"/>
            <a:ext cx="2855456" cy="214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Рисунок 4" descr="IMG_20161118_1130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2492375"/>
            <a:ext cx="5065712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5" descr="IMG_20161118_1052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420938"/>
            <a:ext cx="313213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/>
            </a:extLst>
          </a:blip>
          <a:stretch>
            <a:fillRect/>
          </a:stretch>
        </p:blipFill>
        <p:spPr>
          <a:xfrm rot="16869385">
            <a:off x="6584333" y="4344742"/>
            <a:ext cx="2497581" cy="216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7" name="Рисунок 7" descr="357458179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32131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149080"/>
            <a:ext cx="3600400" cy="2564904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Есть весёлые сестрички –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Заплетённые косички.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Хочешь – можешь походить,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Хочешь – прыгай через них.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2533" name="Рисунок 7" descr="IMG_20161118_1114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88913"/>
            <a:ext cx="39354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0" descr="IMG_20161118_11144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692150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11" descr="IMG_20161118_1114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3357563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3375"/>
            <a:ext cx="4713288" cy="19431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FFFF00"/>
                </a:solidFill>
              </a:rPr>
              <a:t>В кегли дружно мы играли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Чтоб их сбить, шары катали.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Та игра для нас не нова,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Все собьём – расставим снова.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3555" name="Рисунок 3" descr="IMG_20161118_11094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 descr="IMG_20161118_1110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175" y="3429000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8" descr="99241480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2205038"/>
            <a:ext cx="13192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9" descr="14916488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3500438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395</Words>
  <Application>Microsoft Office PowerPoint</Application>
  <PresentationFormat>Экран (4:3)</PresentationFormat>
  <Paragraphs>68</Paragraphs>
  <Slides>20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бюджетное дошкольное образовательное учреждение  «Ромодановский детский сад комбинированного вида»     </vt:lpstr>
      <vt:lpstr>Слайд 2</vt:lpstr>
      <vt:lpstr>«Здоровье свыше нам дано Учись, малыш, беречь его» </vt:lpstr>
      <vt:lpstr>Слайд 4</vt:lpstr>
      <vt:lpstr>Дидактическая игра  по физической культуре</vt:lpstr>
      <vt:lpstr>Обучение доступным двигательным умениям и навыкам с помощью нестандартного оборудования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Весёлая дорожка</vt:lpstr>
      <vt:lpstr>Слайд 16</vt:lpstr>
      <vt:lpstr>Массажные коврики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Triton</dc:creator>
  <cp:lastModifiedBy>Triton</cp:lastModifiedBy>
  <cp:revision>58</cp:revision>
  <dcterms:created xsi:type="dcterms:W3CDTF">2016-11-19T12:26:51Z</dcterms:created>
  <dcterms:modified xsi:type="dcterms:W3CDTF">2017-10-04T18:17:42Z</dcterms:modified>
</cp:coreProperties>
</file>