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70" r:id="rId10"/>
    <p:sldId id="263" r:id="rId11"/>
    <p:sldId id="264" r:id="rId12"/>
    <p:sldId id="265" r:id="rId13"/>
    <p:sldId id="272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3296-B636-472C-9984-1FF612DEC2C2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D6B124-F020-44C9-BC85-EE19E11E9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3296-B636-472C-9984-1FF612DEC2C2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B124-F020-44C9-BC85-EE19E11E9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3296-B636-472C-9984-1FF612DEC2C2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B124-F020-44C9-BC85-EE19E11E9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3296-B636-472C-9984-1FF612DEC2C2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D6B124-F020-44C9-BC85-EE19E11E9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3296-B636-472C-9984-1FF612DEC2C2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B124-F020-44C9-BC85-EE19E11E95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3296-B636-472C-9984-1FF612DEC2C2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B124-F020-44C9-BC85-EE19E11E9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3296-B636-472C-9984-1FF612DEC2C2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5D6B124-F020-44C9-BC85-EE19E11E95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3296-B636-472C-9984-1FF612DEC2C2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B124-F020-44C9-BC85-EE19E11E9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3296-B636-472C-9984-1FF612DEC2C2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B124-F020-44C9-BC85-EE19E11E9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3296-B636-472C-9984-1FF612DEC2C2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B124-F020-44C9-BC85-EE19E11E9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3296-B636-472C-9984-1FF612DEC2C2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B124-F020-44C9-BC85-EE19E11E95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A33296-B636-472C-9984-1FF612DEC2C2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D6B124-F020-44C9-BC85-EE19E11E95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996952"/>
            <a:ext cx="8458200" cy="14401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3399"/>
                </a:solidFill>
              </a:rPr>
              <a:t>В ГОСТЯХ У СКАЗКИ</a:t>
            </a:r>
            <a:endParaRPr lang="ru-RU" dirty="0">
              <a:solidFill>
                <a:srgbClr val="FF33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149080"/>
            <a:ext cx="8458200" cy="21602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3554" name="Picture 2" descr="Картинки по запросу картинка мудрая с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540311" cy="2992482"/>
          </a:xfrm>
          <a:prstGeom prst="rect">
            <a:avLst/>
          </a:prstGeom>
          <a:noFill/>
        </p:spPr>
      </p:pic>
      <p:pic>
        <p:nvPicPr>
          <p:cNvPr id="23556" name="Picture 4" descr="Картинки по запросу картинка виннипух и пятачо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"/>
            <a:ext cx="3744416" cy="2719330"/>
          </a:xfrm>
          <a:prstGeom prst="rect">
            <a:avLst/>
          </a:prstGeom>
          <a:noFill/>
        </p:spPr>
      </p:pic>
      <p:sp>
        <p:nvSpPr>
          <p:cNvPr id="23558" name="AutoShape 6" descr="Картинки по запросу картинка баба-яг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60" name="Picture 8" descr="Картинки по запросу картинка баба-яг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717032"/>
            <a:ext cx="2952328" cy="2952328"/>
          </a:xfrm>
          <a:prstGeom prst="rect">
            <a:avLst/>
          </a:prstGeom>
          <a:noFill/>
        </p:spPr>
      </p:pic>
      <p:sp>
        <p:nvSpPr>
          <p:cNvPr id="23562" name="AutoShape 10" descr="Картинки по запросу картинка ну погод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64" name="Picture 12" descr="Картинки по запросу картинка ну погод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78904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«Соколиный глаз». Кто из вас найдёт в тексте больше устаревших слов.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4400" dirty="0" smtClean="0"/>
              <a:t>Снился Святославу смутный сон</a:t>
            </a:r>
          </a:p>
          <a:p>
            <a:pPr>
              <a:buNone/>
            </a:pPr>
            <a:r>
              <a:rPr lang="ru-RU" sz="4400" dirty="0" smtClean="0"/>
              <a:t>В стольном граде в тереме высоком.</a:t>
            </a:r>
          </a:p>
          <a:p>
            <a:pPr>
              <a:buNone/>
            </a:pPr>
            <a:r>
              <a:rPr lang="ru-RU" sz="4400" dirty="0" smtClean="0"/>
              <a:t>И, собрав бояр, поведал он, </a:t>
            </a:r>
          </a:p>
          <a:p>
            <a:pPr>
              <a:buNone/>
            </a:pPr>
            <a:r>
              <a:rPr lang="ru-RU" sz="4400" dirty="0" smtClean="0"/>
              <a:t>Что узрел во мраке вещим оком.</a:t>
            </a:r>
          </a:p>
          <a:p>
            <a:pPr algn="r">
              <a:buNone/>
            </a:pPr>
            <a:r>
              <a:rPr lang="ru-RU" sz="4400" dirty="0" smtClean="0"/>
              <a:t>(Н. </a:t>
            </a:r>
            <a:r>
              <a:rPr lang="ru-RU" sz="4400" dirty="0" err="1" smtClean="0"/>
              <a:t>Рыленков</a:t>
            </a:r>
            <a:r>
              <a:rPr lang="ru-RU" sz="4400" dirty="0" smtClean="0"/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4400" dirty="0" smtClean="0"/>
              <a:t>Горят румянцем свежие ланиты. Старец нахмурил чело. Построен град великий под Невой.</a:t>
            </a:r>
          </a:p>
          <a:p>
            <a:pPr>
              <a:buNone/>
            </a:pPr>
            <a:r>
              <a:rPr lang="ru-RU" dirty="0" smtClean="0"/>
              <a:t>Запишите устаревшие слова по образцу:</a:t>
            </a:r>
          </a:p>
          <a:p>
            <a:pPr>
              <a:buNone/>
            </a:pPr>
            <a:r>
              <a:rPr lang="ru-RU" dirty="0" smtClean="0"/>
              <a:t>архаизмы:                                           историзмы:</a:t>
            </a:r>
          </a:p>
          <a:p>
            <a:pPr>
              <a:buNone/>
            </a:pPr>
            <a:r>
              <a:rPr lang="ru-RU" dirty="0" smtClean="0"/>
              <a:t>стезя – дорога                                    палица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/>
              <a:t>Гораций: </a:t>
            </a:r>
            <a:r>
              <a:rPr lang="ru-RU" sz="5200" dirty="0" smtClean="0"/>
              <a:t>«Так же, как из году в год меняют леса свои листья – старые падают, - так и слова ветшают и гибнут. Пусть! Но родятся и крепнут, как дети, на смену другие».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996952"/>
            <a:ext cx="8458200" cy="14401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3399"/>
                </a:solidFill>
              </a:rPr>
              <a:t>В ГОСТЯХ У СКАЗКИ</a:t>
            </a:r>
            <a:endParaRPr lang="ru-RU" dirty="0">
              <a:solidFill>
                <a:srgbClr val="FF33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149080"/>
            <a:ext cx="8458200" cy="21602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3554" name="Picture 2" descr="Картинки по запросу картинка мудрая с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540311" cy="2992482"/>
          </a:xfrm>
          <a:prstGeom prst="rect">
            <a:avLst/>
          </a:prstGeom>
          <a:noFill/>
        </p:spPr>
      </p:pic>
      <p:pic>
        <p:nvPicPr>
          <p:cNvPr id="23556" name="Picture 4" descr="Картинки по запросу картинка виннипух и пятачо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"/>
            <a:ext cx="3744416" cy="2719330"/>
          </a:xfrm>
          <a:prstGeom prst="rect">
            <a:avLst/>
          </a:prstGeom>
          <a:noFill/>
        </p:spPr>
      </p:pic>
      <p:sp>
        <p:nvSpPr>
          <p:cNvPr id="23558" name="AutoShape 6" descr="Картинки по запросу картинка баба-яг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60" name="Picture 8" descr="Картинки по запросу картинка баба-яг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717032"/>
            <a:ext cx="2952328" cy="2952328"/>
          </a:xfrm>
          <a:prstGeom prst="rect">
            <a:avLst/>
          </a:prstGeom>
          <a:noFill/>
        </p:spPr>
      </p:pic>
      <p:sp>
        <p:nvSpPr>
          <p:cNvPr id="23562" name="AutoShape 10" descr="Картинки по запросу картинка ну погод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64" name="Picture 12" descr="Картинки по запросу картинка ну погод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78904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Н. В. ГОГОЛЬ: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«Дивишься драгоценности нашего языка: что ни звук, то и подарок; всё зернисто, крупно, как сам жемчуг, и, право, иное название ещё драгоценнее самой вещи».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686800" cy="8382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6600" dirty="0" smtClean="0"/>
              <a:t>Игра </a:t>
            </a:r>
          </a:p>
          <a:p>
            <a:pPr lvl="0">
              <a:buNone/>
            </a:pPr>
            <a:r>
              <a:rPr lang="ru-RU" sz="6600" dirty="0" smtClean="0"/>
              <a:t>«Следствие ведут Знатоки (знающие толкования слов)».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ru-RU" sz="4400" dirty="0" smtClean="0"/>
              <a:t>Он показал мне свои акварели и натюрморты. Впечатление от натюрмортов – это яркий, пёстрый ковёр красок, переливающихся и искрящихся всеми цветами радуги, всеми оттенками палитры.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Сурово и уныло звучит в опере лейтмотив Деда Мороза. Тембр деревянных духовых инструментов передаёт ощущение зимней скованности природы.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На северных промыслах химики решили начать </a:t>
            </a:r>
            <a:r>
              <a:rPr lang="ru-RU" sz="4800" dirty="0" err="1" smtClean="0"/>
              <a:t>бассейнизацию</a:t>
            </a:r>
            <a:r>
              <a:rPr lang="ru-RU" sz="4800" dirty="0" smtClean="0"/>
              <a:t> добычи сульфата. Для этого выбрали засохшее озеро.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900" dirty="0" smtClean="0"/>
              <a:t> – Фамилия? </a:t>
            </a:r>
          </a:p>
          <a:p>
            <a:pPr>
              <a:buNone/>
            </a:pPr>
            <a:r>
              <a:rPr lang="ru-RU" sz="3900" dirty="0" smtClean="0"/>
              <a:t>- Истомин Валерий Сергеевич.</a:t>
            </a:r>
          </a:p>
          <a:p>
            <a:pPr>
              <a:buNone/>
            </a:pPr>
            <a:r>
              <a:rPr lang="ru-RU" sz="3900" dirty="0" smtClean="0"/>
              <a:t>- Что с ним?</a:t>
            </a:r>
          </a:p>
          <a:p>
            <a:pPr>
              <a:buNone/>
            </a:pPr>
            <a:r>
              <a:rPr lang="ru-RU" sz="3900" dirty="0" smtClean="0"/>
              <a:t>-Инфильтрат в левом лёгком под ключицей.</a:t>
            </a:r>
          </a:p>
          <a:p>
            <a:pPr>
              <a:buNone/>
            </a:pPr>
            <a:r>
              <a:rPr lang="ru-RU" sz="3900" dirty="0" smtClean="0"/>
              <a:t>-А сколько граммов стрептомицина вкололи этому пациенту?</a:t>
            </a:r>
          </a:p>
          <a:p>
            <a:pPr>
              <a:buNone/>
            </a:pPr>
            <a:r>
              <a:rPr lang="ru-RU" sz="3900" dirty="0" smtClean="0"/>
              <a:t>-Пятьдесят два, Роман Борисович.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996952"/>
            <a:ext cx="8458200" cy="14401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3399"/>
                </a:solidFill>
              </a:rPr>
              <a:t>В ГОСТЯХ У СКАЗКИ</a:t>
            </a:r>
            <a:endParaRPr lang="ru-RU" dirty="0">
              <a:solidFill>
                <a:srgbClr val="FF33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149080"/>
            <a:ext cx="8458200" cy="21602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3554" name="Picture 2" descr="Картинки по запросу картинка мудрая с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540311" cy="2992482"/>
          </a:xfrm>
          <a:prstGeom prst="rect">
            <a:avLst/>
          </a:prstGeom>
          <a:noFill/>
        </p:spPr>
      </p:pic>
      <p:pic>
        <p:nvPicPr>
          <p:cNvPr id="23556" name="Picture 4" descr="Картинки по запросу картинка виннипух и пятачо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"/>
            <a:ext cx="3744416" cy="2719330"/>
          </a:xfrm>
          <a:prstGeom prst="rect">
            <a:avLst/>
          </a:prstGeom>
          <a:noFill/>
        </p:spPr>
      </p:pic>
      <p:sp>
        <p:nvSpPr>
          <p:cNvPr id="23558" name="AutoShape 6" descr="Картинки по запросу картинка баба-яг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60" name="Picture 8" descr="Картинки по запросу картинка баба-яг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717032"/>
            <a:ext cx="2952328" cy="2952328"/>
          </a:xfrm>
          <a:prstGeom prst="rect">
            <a:avLst/>
          </a:prstGeom>
          <a:noFill/>
        </p:spPr>
      </p:pic>
      <p:sp>
        <p:nvSpPr>
          <p:cNvPr id="23562" name="AutoShape 10" descr="Картинки по запросу картинка ну погод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64" name="Picture 12" descr="Картинки по запросу картинка ну погод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78904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Игра «Переводчик».</a:t>
            </a:r>
            <a:br>
              <a:rPr lang="ru-RU" dirty="0" smtClean="0"/>
            </a:br>
            <a:r>
              <a:rPr lang="ru-RU" dirty="0" smtClean="0"/>
              <a:t>Замените иноязычные слова русскими.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4400" dirty="0" smtClean="0"/>
              <a:t>Он пишет мемуары. Ваши аргументы убедительны. Все работали с энтузиазмом. Мы гордимся нашим голкипером. Врач прописал больному инъекции. В сплаве обнаружено мизерное количество меди.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996952"/>
            <a:ext cx="8458200" cy="14401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3399"/>
                </a:solidFill>
              </a:rPr>
              <a:t>В ГОСТЯХ У СКАЗКИ</a:t>
            </a:r>
            <a:endParaRPr lang="ru-RU" dirty="0">
              <a:solidFill>
                <a:srgbClr val="FF33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149080"/>
            <a:ext cx="8458200" cy="21602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3554" name="Picture 2" descr="Картинки по запросу картинка мудрая с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540311" cy="2992482"/>
          </a:xfrm>
          <a:prstGeom prst="rect">
            <a:avLst/>
          </a:prstGeom>
          <a:noFill/>
        </p:spPr>
      </p:pic>
      <p:pic>
        <p:nvPicPr>
          <p:cNvPr id="23556" name="Picture 4" descr="Картинки по запросу картинка виннипух и пятачо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"/>
            <a:ext cx="3744416" cy="2719330"/>
          </a:xfrm>
          <a:prstGeom prst="rect">
            <a:avLst/>
          </a:prstGeom>
          <a:noFill/>
        </p:spPr>
      </p:pic>
      <p:sp>
        <p:nvSpPr>
          <p:cNvPr id="23558" name="AutoShape 6" descr="Картинки по запросу картинка баба-яг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60" name="Picture 8" descr="Картинки по запросу картинка баба-яг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717032"/>
            <a:ext cx="2952328" cy="2952328"/>
          </a:xfrm>
          <a:prstGeom prst="rect">
            <a:avLst/>
          </a:prstGeom>
          <a:noFill/>
        </p:spPr>
      </p:pic>
      <p:sp>
        <p:nvSpPr>
          <p:cNvPr id="23562" name="AutoShape 10" descr="Картинки по запросу картинка ну погод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64" name="Picture 12" descr="Картинки по запросу картинка ну погод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78904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</TotalTime>
  <Words>324</Words>
  <Application>Microsoft Office PowerPoint</Application>
  <PresentationFormat>Экран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В ГОСТЯХ У СКАЗКИ</vt:lpstr>
      <vt:lpstr> </vt:lpstr>
      <vt:lpstr>1</vt:lpstr>
      <vt:lpstr>2</vt:lpstr>
      <vt:lpstr>3</vt:lpstr>
      <vt:lpstr>4</vt:lpstr>
      <vt:lpstr>В ГОСТЯХ У СКАЗКИ</vt:lpstr>
      <vt:lpstr>Игра «Переводчик». Замените иноязычные слова русскими. </vt:lpstr>
      <vt:lpstr>В ГОСТЯХ У СКАЗКИ</vt:lpstr>
      <vt:lpstr>Игра «Соколиный глаз». Кто из вас найдёт в тексте больше устаревших слов.</vt:lpstr>
      <vt:lpstr>Слайд 11</vt:lpstr>
      <vt:lpstr>Слайд 12</vt:lpstr>
      <vt:lpstr>В ГОСТЯХ У СКАЗКИ</vt:lpstr>
      <vt:lpstr>Н. В. ГОГОЛЬ: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ГОСТЯХ У СКАЗКИ</dc:title>
  <dc:creator>1</dc:creator>
  <cp:lastModifiedBy>tich</cp:lastModifiedBy>
  <cp:revision>15</cp:revision>
  <dcterms:created xsi:type="dcterms:W3CDTF">2016-10-28T03:53:08Z</dcterms:created>
  <dcterms:modified xsi:type="dcterms:W3CDTF">2021-02-11T03:47:27Z</dcterms:modified>
</cp:coreProperties>
</file>