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91"/>
  </p:notesMasterIdLst>
  <p:sldIdLst>
    <p:sldId id="517" r:id="rId2"/>
    <p:sldId id="516" r:id="rId3"/>
    <p:sldId id="559" r:id="rId4"/>
    <p:sldId id="560" r:id="rId5"/>
    <p:sldId id="558" r:id="rId6"/>
    <p:sldId id="548" r:id="rId7"/>
    <p:sldId id="591" r:id="rId8"/>
    <p:sldId id="505" r:id="rId9"/>
    <p:sldId id="549" r:id="rId10"/>
    <p:sldId id="506" r:id="rId11"/>
    <p:sldId id="550" r:id="rId12"/>
    <p:sldId id="507" r:id="rId13"/>
    <p:sldId id="592" r:id="rId14"/>
    <p:sldId id="593" r:id="rId15"/>
    <p:sldId id="583" r:id="rId16"/>
    <p:sldId id="551" r:id="rId17"/>
    <p:sldId id="585" r:id="rId18"/>
    <p:sldId id="584" r:id="rId19"/>
    <p:sldId id="552" r:id="rId20"/>
    <p:sldId id="590" r:id="rId21"/>
    <p:sldId id="586" r:id="rId22"/>
    <p:sldId id="587" r:id="rId23"/>
    <p:sldId id="508" r:id="rId24"/>
    <p:sldId id="531" r:id="rId25"/>
    <p:sldId id="533" r:id="rId26"/>
    <p:sldId id="535" r:id="rId27"/>
    <p:sldId id="534" r:id="rId28"/>
    <p:sldId id="536" r:id="rId29"/>
    <p:sldId id="537" r:id="rId30"/>
    <p:sldId id="538" r:id="rId31"/>
    <p:sldId id="539" r:id="rId32"/>
    <p:sldId id="540" r:id="rId33"/>
    <p:sldId id="541" r:id="rId34"/>
    <p:sldId id="542" r:id="rId35"/>
    <p:sldId id="543" r:id="rId36"/>
    <p:sldId id="544" r:id="rId37"/>
    <p:sldId id="545" r:id="rId38"/>
    <p:sldId id="546" r:id="rId39"/>
    <p:sldId id="509" r:id="rId40"/>
    <p:sldId id="568" r:id="rId41"/>
    <p:sldId id="594" r:id="rId42"/>
    <p:sldId id="595" r:id="rId43"/>
    <p:sldId id="553" r:id="rId44"/>
    <p:sldId id="562" r:id="rId45"/>
    <p:sldId id="563" r:id="rId46"/>
    <p:sldId id="564" r:id="rId47"/>
    <p:sldId id="565" r:id="rId48"/>
    <p:sldId id="566" r:id="rId49"/>
    <p:sldId id="567" r:id="rId50"/>
    <p:sldId id="510" r:id="rId51"/>
    <p:sldId id="576" r:id="rId52"/>
    <p:sldId id="596" r:id="rId53"/>
    <p:sldId id="554" r:id="rId54"/>
    <p:sldId id="570" r:id="rId55"/>
    <p:sldId id="569" r:id="rId56"/>
    <p:sldId id="571" r:id="rId57"/>
    <p:sldId id="572" r:id="rId58"/>
    <p:sldId id="573" r:id="rId59"/>
    <p:sldId id="574" r:id="rId60"/>
    <p:sldId id="575" r:id="rId61"/>
    <p:sldId id="511" r:id="rId62"/>
    <p:sldId id="555" r:id="rId63"/>
    <p:sldId id="577" r:id="rId64"/>
    <p:sldId id="578" r:id="rId65"/>
    <p:sldId id="579" r:id="rId66"/>
    <p:sldId id="580" r:id="rId67"/>
    <p:sldId id="581" r:id="rId68"/>
    <p:sldId id="582" r:id="rId69"/>
    <p:sldId id="589" r:id="rId70"/>
    <p:sldId id="512" r:id="rId71"/>
    <p:sldId id="556" r:id="rId72"/>
    <p:sldId id="588" r:id="rId73"/>
    <p:sldId id="513" r:id="rId74"/>
    <p:sldId id="557" r:id="rId75"/>
    <p:sldId id="514" r:id="rId76"/>
    <p:sldId id="523" r:id="rId77"/>
    <p:sldId id="524" r:id="rId78"/>
    <p:sldId id="525" r:id="rId79"/>
    <p:sldId id="526" r:id="rId80"/>
    <p:sldId id="527" r:id="rId81"/>
    <p:sldId id="528" r:id="rId82"/>
    <p:sldId id="529" r:id="rId83"/>
    <p:sldId id="530" r:id="rId84"/>
    <p:sldId id="561" r:id="rId85"/>
    <p:sldId id="515" r:id="rId86"/>
    <p:sldId id="518" r:id="rId87"/>
    <p:sldId id="519" r:id="rId88"/>
    <p:sldId id="520" r:id="rId89"/>
    <p:sldId id="521" r:id="rId90"/>
  </p:sldIdLst>
  <p:sldSz cx="6858000" cy="9144000" type="screen4x3"/>
  <p:notesSz cx="7100888" cy="102330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46" autoAdjust="0"/>
    <p:restoredTop sz="93120" autoAdjust="0"/>
  </p:normalViewPr>
  <p:slideViewPr>
    <p:cSldViewPr>
      <p:cViewPr>
        <p:scale>
          <a:sx n="89" d="100"/>
          <a:sy n="89" d="100"/>
        </p:scale>
        <p:origin x="-1392" y="6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5AF083-0C6D-4291-BB87-61C6D81D20E8}" type="datetimeFigureOut">
              <a:rPr lang="ru-RU" smtClean="0"/>
              <a:pPr/>
              <a:t>22.07.2023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11375" y="766763"/>
            <a:ext cx="2879725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1662" cy="4605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20263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2725" y="9720263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8C6A04-97B7-40AE-8733-7E93C4666D6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5091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714500" y="4165600"/>
            <a:ext cx="4629150" cy="2525816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714500" y="6671096"/>
            <a:ext cx="4629150" cy="18288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5156716" y="1676588"/>
            <a:ext cx="3048000" cy="28575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22.07.2023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4241152" y="5687573"/>
            <a:ext cx="4876800" cy="28803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85750" y="0"/>
            <a:ext cx="457200" cy="9144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07252" y="0"/>
            <a:ext cx="78498" cy="9144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742950" y="0"/>
            <a:ext cx="136404" cy="9144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855990" y="0"/>
            <a:ext cx="172710" cy="9144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79758" y="0"/>
            <a:ext cx="0" cy="9144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685800" y="0"/>
            <a:ext cx="0" cy="9144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40584" y="0"/>
            <a:ext cx="0" cy="9144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294980" y="0"/>
            <a:ext cx="0" cy="9144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00100" y="0"/>
            <a:ext cx="0" cy="9144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6835392" y="0"/>
            <a:ext cx="0" cy="9144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914400" y="0"/>
            <a:ext cx="57150" cy="9144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457200" y="4572000"/>
            <a:ext cx="971550" cy="17272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982224" y="6489003"/>
            <a:ext cx="481068" cy="855232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818310" y="7334176"/>
            <a:ext cx="102870" cy="18288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248156" y="7717536"/>
            <a:ext cx="205740" cy="3657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428750" y="5994400"/>
            <a:ext cx="274320" cy="48768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994158" y="6571603"/>
            <a:ext cx="457200" cy="69003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22.07.2023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6"/>
            <a:ext cx="1257300" cy="780203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22.07.2023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42900" y="2133600"/>
            <a:ext cx="5600700" cy="6498336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22.07.2023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500" y="3860800"/>
            <a:ext cx="4629150" cy="273812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14500" y="6680200"/>
            <a:ext cx="4629150" cy="18288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5155692" y="1671701"/>
            <a:ext cx="3048000" cy="28575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22.07.2023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4241292" y="5683758"/>
            <a:ext cx="4876800" cy="28803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285750" y="0"/>
            <a:ext cx="457200" cy="9144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07252" y="0"/>
            <a:ext cx="78498" cy="9144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742950" y="0"/>
            <a:ext cx="136404" cy="9144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55990" y="0"/>
            <a:ext cx="172710" cy="9144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79758" y="0"/>
            <a:ext cx="0" cy="9144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685800" y="0"/>
            <a:ext cx="0" cy="9144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640584" y="0"/>
            <a:ext cx="0" cy="9144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294980" y="0"/>
            <a:ext cx="0" cy="9144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800100" y="0"/>
            <a:ext cx="0" cy="9144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914400" y="0"/>
            <a:ext cx="57150" cy="9144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457200" y="4572000"/>
            <a:ext cx="971550" cy="17272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993528" y="6489003"/>
            <a:ext cx="481068" cy="855232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818310" y="7334176"/>
            <a:ext cx="102870" cy="18288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248156" y="7721600"/>
            <a:ext cx="205740" cy="3657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409280" y="5973184"/>
            <a:ext cx="274320" cy="48768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6823458" y="0"/>
            <a:ext cx="0" cy="9144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005462" y="6571603"/>
            <a:ext cx="457200" cy="69003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22.07.2023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342900" y="2133600"/>
            <a:ext cx="2743200" cy="6096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3202686" y="2133600"/>
            <a:ext cx="2743200" cy="6096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5657850" cy="1524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22.07.2023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342900" y="3149600"/>
            <a:ext cx="2743200" cy="5181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3278981" y="3149600"/>
            <a:ext cx="2743200" cy="5181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342900" y="2092960"/>
            <a:ext cx="2743200" cy="87782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3257550" y="2092960"/>
            <a:ext cx="2743200" cy="87782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22.07.2023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22.07.2023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6572250" y="0"/>
            <a:ext cx="0" cy="9144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688658" y="4400550"/>
            <a:ext cx="8412480" cy="3429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109210" y="365760"/>
            <a:ext cx="1145286" cy="664464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686300" y="0"/>
            <a:ext cx="0" cy="9144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4644222" y="0"/>
            <a:ext cx="0" cy="9144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743700" y="0"/>
            <a:ext cx="0" cy="9144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6629400" y="0"/>
            <a:ext cx="228600" cy="9144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6686550" y="0"/>
            <a:ext cx="0" cy="9144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117336" y="7620000"/>
            <a:ext cx="411480" cy="73152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228600" y="365760"/>
            <a:ext cx="4229100" cy="843686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22.07.2023</a:t>
            </a:fld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572250" y="0"/>
            <a:ext cx="0" cy="9144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6117336" y="7620000"/>
            <a:ext cx="411480" cy="73152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672370" y="4400550"/>
            <a:ext cx="8412480" cy="3429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4629150" cy="9144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74349" y="353060"/>
            <a:ext cx="1143000" cy="6608064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6743700" y="0"/>
            <a:ext cx="0" cy="9144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6629400" y="0"/>
            <a:ext cx="228600" cy="9144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686550" y="0"/>
            <a:ext cx="0" cy="9144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4686300" y="0"/>
            <a:ext cx="0" cy="9144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4644222" y="0"/>
            <a:ext cx="0" cy="9144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22.07.2023</a:t>
            </a:fld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6572250" y="0"/>
            <a:ext cx="0" cy="9144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42900" y="366184"/>
            <a:ext cx="5600700" cy="1524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42900" y="2133600"/>
            <a:ext cx="5600700" cy="649833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5105400" y="1554482"/>
            <a:ext cx="2682240" cy="288036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22.07.2023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4309190" y="5089667"/>
            <a:ext cx="4267200" cy="27432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7150" y="0"/>
            <a:ext cx="0" cy="9144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743700" y="0"/>
            <a:ext cx="0" cy="9144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6629400" y="0"/>
            <a:ext cx="228600" cy="9144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686550" y="0"/>
            <a:ext cx="0" cy="9144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6117336" y="7620000"/>
            <a:ext cx="411480" cy="73152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096762" y="7645400"/>
            <a:ext cx="457200" cy="694944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ds9ruz.schoolrm.ru/sveden/employees/19282/205266/?clear_cache=Y" TargetMode="Externa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sp>
        <p:nvSpPr>
          <p:cNvPr id="13" name="WordArt 3"/>
          <p:cNvSpPr>
            <a:spLocks noChangeArrowheads="1" noChangeShapeType="1" noTextEdit="1"/>
          </p:cNvSpPr>
          <p:nvPr/>
        </p:nvSpPr>
        <p:spPr bwMode="auto">
          <a:xfrm>
            <a:off x="571480" y="214282"/>
            <a:ext cx="6286520" cy="1095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Министерство образования РМ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4" name="WordArt 2"/>
          <p:cNvSpPr>
            <a:spLocks noChangeArrowheads="1" noChangeShapeType="1" noTextEdit="1"/>
          </p:cNvSpPr>
          <p:nvPr/>
        </p:nvSpPr>
        <p:spPr bwMode="auto">
          <a:xfrm>
            <a:off x="1643050" y="1500166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5126542"/>
              </p:ext>
            </p:extLst>
          </p:nvPr>
        </p:nvGraphicFramePr>
        <p:xfrm>
          <a:off x="1857364" y="3009888"/>
          <a:ext cx="5000636" cy="3383280"/>
        </p:xfrm>
        <a:graphic>
          <a:graphicData uri="http://schemas.openxmlformats.org/drawingml/2006/table">
            <a:tbl>
              <a:tblPr bandRow="1"/>
              <a:tblGrid>
                <a:gridCol w="1982281"/>
                <a:gridCol w="3018355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Сергунина</a:t>
                      </a:r>
                      <a:r>
                        <a:rPr lang="ru-RU" sz="20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Ольга Васильевна</a:t>
                      </a:r>
                      <a:endParaRPr lang="ru-RU" sz="2000" b="0" baseline="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</a:t>
                      </a:r>
                      <a:r>
                        <a:rPr lang="ru-RU" sz="14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9 </a:t>
                      </a: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комбинированного вида» </a:t>
                      </a: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692696" y="6286512"/>
            <a:ext cx="5976664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15.04.1981 год.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Высшее.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Организатор – методист дошкольного образования.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Педагог- психолог. По специальности «Педагогика и методика  дошкольного образования» с доп. специальностью «Педагогика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психология» МГПИ  им. М. Е. </a:t>
            </a:r>
            <a:r>
              <a:rPr lang="ru-RU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., 27.01.2016 г., ВСВ 1399605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</a:t>
            </a:r>
            <a:r>
              <a:rPr kumimoji="0" lang="en-US" sz="14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Общий трудовой стаж: 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21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год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 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21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.1</a:t>
            </a:r>
            <a:r>
              <a:rPr kumimoji="0" lang="en-US" sz="14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1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.201</a:t>
            </a:r>
            <a:r>
              <a:rPr kumimoji="0" lang="en-US" sz="14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г., приказ №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я (2)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2984" y="2528932"/>
            <a:ext cx="2786082" cy="39027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942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857232" y="2000232"/>
            <a:ext cx="55721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Эффективность организации и проведения мероприятий оздоровительного характера.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04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142984" y="2000232"/>
            <a:ext cx="55721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Результаты участия воспитанников в конкурсах, выставках, турнирах, соревнованиях, акциях.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4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20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6" y="-1"/>
            <a:ext cx="3293892" cy="4572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592" y="0"/>
            <a:ext cx="3253985" cy="46141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6" y="4561239"/>
            <a:ext cx="3293892" cy="45720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00" y="4561238"/>
            <a:ext cx="3387277" cy="458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5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7"/>
            <a:ext cx="6858000" cy="47975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9992"/>
            <a:ext cx="6858000" cy="476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61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" y="0"/>
            <a:ext cx="3334303" cy="47386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593" y="-13371"/>
            <a:ext cx="3481313" cy="47520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8652"/>
            <a:ext cx="3173827" cy="44053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021" y="4738651"/>
            <a:ext cx="3178978" cy="440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87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5" y="-23709"/>
            <a:ext cx="3405325" cy="48040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130" y="12311"/>
            <a:ext cx="3512870" cy="47680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5" y="4504509"/>
            <a:ext cx="3321455" cy="46394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130" y="4511006"/>
            <a:ext cx="3512869" cy="463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15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026" name="Picture 2" descr="C:\Users\Пользователь\Desktop\Аттестация\Отчет о проверке Сергунина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r="4000"/>
          <a:stretch/>
        </p:blipFill>
        <p:spPr bwMode="auto">
          <a:xfrm>
            <a:off x="0" y="1559"/>
            <a:ext cx="6858000" cy="297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64704" y="3779912"/>
            <a:ext cx="59046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нновационный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опыт по теме 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«Играя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доровеем!» размещен на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сайте детского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сада: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https://ds9ruz.schoolrm.ru/sveden/employees/19282/205266/?</a:t>
            </a:r>
            <a:r>
              <a:rPr lang="en-US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clear_cache=Y</a:t>
            </a:r>
            <a:r>
              <a:rPr lang="ru-RU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23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8" b="1581"/>
          <a:stretch/>
        </p:blipFill>
        <p:spPr>
          <a:xfrm>
            <a:off x="0" y="0"/>
            <a:ext cx="6858000" cy="46365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9" b="3106"/>
          <a:stretch/>
        </p:blipFill>
        <p:spPr>
          <a:xfrm>
            <a:off x="0" y="4528969"/>
            <a:ext cx="6858000" cy="461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7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3573016" cy="50530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" t="3698"/>
          <a:stretch/>
        </p:blipFill>
        <p:spPr>
          <a:xfrm>
            <a:off x="3309694" y="0"/>
            <a:ext cx="3548306" cy="50530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" y="5008533"/>
            <a:ext cx="3232622" cy="41464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016" y="4977706"/>
            <a:ext cx="3258949" cy="417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0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392" y="0"/>
            <a:ext cx="6957392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8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857232" y="2143108"/>
            <a:ext cx="5829300" cy="1960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Наличие публикаций.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8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86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83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14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99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48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50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82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69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44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05"/>
            <a:ext cx="6858000" cy="908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39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391" y="0"/>
            <a:ext cx="692888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1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36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464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7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858000" cy="914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02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3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857232" y="3143240"/>
            <a:ext cx="5829300" cy="1960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Выступления на заседаниях методических советов, научно – практических конференциях, педагогических чтениях, семинарах,</a:t>
            </a:r>
            <a:r>
              <a:rPr kumimoji="0" lang="ru-RU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секциях, форумах, радиопередачах.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000"/>
            <a:ext cx="69015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96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51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8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88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" y="0"/>
            <a:ext cx="6858000" cy="47046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1999"/>
            <a:ext cx="6858000" cy="475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63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47577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8139"/>
            <a:ext cx="6858000" cy="475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7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" y="1601"/>
            <a:ext cx="6858000" cy="47497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" y="4408462"/>
            <a:ext cx="6858000" cy="474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9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" t="2500" r="2557"/>
          <a:stretch/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45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74637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57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" b="3726"/>
          <a:stretch/>
        </p:blipFill>
        <p:spPr>
          <a:xfrm>
            <a:off x="20568" y="6707"/>
            <a:ext cx="6858000" cy="47656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8408"/>
            <a:ext cx="3233722" cy="44055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"/>
          <a:stretch/>
        </p:blipFill>
        <p:spPr>
          <a:xfrm>
            <a:off x="3600482" y="4733254"/>
            <a:ext cx="3257518" cy="438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5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3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000108" y="2285984"/>
            <a:ext cx="52864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Формы организации физкультурных занятий.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37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028700" y="2643174"/>
            <a:ext cx="5829300" cy="1960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Проведение</a:t>
            </a:r>
            <a:r>
              <a:rPr kumimoji="0" lang="ru-RU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открытых занятий, мастер-классов, мероприятий.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50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19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47616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3670"/>
            <a:ext cx="6858000" cy="476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66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47922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1999"/>
            <a:ext cx="6858000" cy="498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5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91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25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08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4136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35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8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2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82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500018" y="3071802"/>
            <a:ext cx="6357982" cy="1960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5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Общественно -  педагогическая деятельность педагога: участие в комиссиях, педагогических сообществах, в жюри конкурсов.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3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84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5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5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5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1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18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80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11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714356" y="2285984"/>
            <a:ext cx="5829300" cy="1960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Результаты участия</a:t>
            </a:r>
            <a:endParaRPr kumimoji="0" lang="ru-RU" sz="4000" b="1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в инновационной (экспериментальной) деятельности.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85799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48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5739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7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14356" y="2714612"/>
            <a:ext cx="564360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Степень осуществления просветительской функции.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76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857232" y="3214678"/>
            <a:ext cx="5829300" cy="1960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Участие педагога в профессиональных конкурсах.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1" y="-1"/>
            <a:ext cx="5718066" cy="41812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"/>
          <a:stretch/>
        </p:blipFill>
        <p:spPr>
          <a:xfrm>
            <a:off x="0" y="4181273"/>
            <a:ext cx="3605037" cy="49627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7" r="4765"/>
          <a:stretch/>
        </p:blipFill>
        <p:spPr>
          <a:xfrm>
            <a:off x="3481876" y="4160135"/>
            <a:ext cx="3399418" cy="493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91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48091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49002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0" y="4687910"/>
            <a:ext cx="6858000" cy="476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35542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531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357298" y="2428860"/>
            <a:ext cx="50006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Результаты анализа текущей документации.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55986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48343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4328"/>
            <a:ext cx="6858000" cy="478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45140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110"/>
            <a:ext cx="6858000" cy="874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19053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0256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57042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785794" y="2714612"/>
            <a:ext cx="5829300" cy="1960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Награды и поощрения педагога.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78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19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2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57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30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3299</TotalTime>
  <Words>8351</Words>
  <Application>Microsoft Office PowerPoint</Application>
  <PresentationFormat>Экран (4:3)</PresentationFormat>
  <Paragraphs>1164</Paragraphs>
  <Slides>89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89</vt:i4>
      </vt:variant>
    </vt:vector>
  </HeadingPairs>
  <TitlesOfParts>
    <vt:vector size="90" baseType="lpstr">
      <vt:lpstr>Эркер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Пользователь</cp:lastModifiedBy>
  <cp:revision>259</cp:revision>
  <dcterms:created xsi:type="dcterms:W3CDTF">2015-03-26T06:03:52Z</dcterms:created>
  <dcterms:modified xsi:type="dcterms:W3CDTF">2023-07-22T06:50:06Z</dcterms:modified>
</cp:coreProperties>
</file>