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0" r:id="rId2"/>
    <p:sldId id="295" r:id="rId3"/>
    <p:sldId id="281" r:id="rId4"/>
    <p:sldId id="294" r:id="rId5"/>
    <p:sldId id="285" r:id="rId6"/>
    <p:sldId id="287" r:id="rId7"/>
    <p:sldId id="288" r:id="rId8"/>
    <p:sldId id="292" r:id="rId9"/>
    <p:sldId id="290" r:id="rId10"/>
    <p:sldId id="297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43B"/>
    <a:srgbClr val="8390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99" d="100"/>
          <a:sy n="99" d="100"/>
        </p:scale>
        <p:origin x="-546" y="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51D31C9-75A6-47B0-B26D-56ECCB031095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4907863-D28D-4525-94E8-E43FAE8911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mirzhivotnih.ru/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/>
              <a:t>Что мы знаем о насекомых?</a:t>
            </a:r>
            <a:endParaRPr lang="ru-RU" sz="6000" b="1" dirty="0"/>
          </a:p>
        </p:txBody>
      </p:sp>
      <p:pic>
        <p:nvPicPr>
          <p:cNvPr id="7" name="Содержимое 6" descr="leto-nasekomyie-kartinki-podaro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7500989" cy="432435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Подведение итогов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Кто такие насекомые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2. Сколько лапок у насекомых</a:t>
            </a:r>
            <a:r>
              <a:rPr lang="en-US" dirty="0" smtClean="0"/>
              <a:t>?</a:t>
            </a:r>
          </a:p>
          <a:p>
            <a:r>
              <a:rPr lang="ru-RU" dirty="0" smtClean="0"/>
              <a:t>3. На сколько частей разделено тело   насекомого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4</a:t>
            </a:r>
            <a:r>
              <a:rPr lang="ru-RU" dirty="0" smtClean="0"/>
              <a:t>. Зачем насекомому усики</a:t>
            </a:r>
            <a:r>
              <a:rPr lang="en-US" dirty="0" smtClean="0"/>
              <a:t>?</a:t>
            </a:r>
          </a:p>
          <a:p>
            <a:r>
              <a:rPr lang="en-US" dirty="0" smtClean="0"/>
              <a:t>5</a:t>
            </a:r>
            <a:r>
              <a:rPr lang="ru-RU" dirty="0" smtClean="0"/>
              <a:t>. Каких насекомых ты знаешь</a:t>
            </a:r>
            <a:r>
              <a:rPr lang="en-US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Используемый материал: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hlinkClick r:id="rId2"/>
              </a:rPr>
              <a:t>http://mirzhivotnih.ru/ca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kindergenii.ru/</a:t>
            </a:r>
            <a:r>
              <a:rPr lang="en-US" dirty="0" err="1" smtClean="0">
                <a:solidFill>
                  <a:srgbClr val="7030A0"/>
                </a:solidFill>
              </a:rPr>
              <a:t>metodiki</a:t>
            </a:r>
            <a:r>
              <a:rPr lang="en-US" dirty="0" smtClean="0">
                <a:solidFill>
                  <a:srgbClr val="7030A0"/>
                </a:solidFill>
              </a:rPr>
              <a:t>/nasekomiepresent.htm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Т.А. Шорыгина. Насекомые. Какие они?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Подготовила воспитатель:</a:t>
            </a:r>
          </a:p>
          <a:p>
            <a:pPr>
              <a:buNone/>
            </a:pPr>
            <a:r>
              <a:rPr lang="ru-RU" dirty="0" err="1" smtClean="0"/>
              <a:t>Елаева</a:t>
            </a:r>
            <a:r>
              <a:rPr lang="ru-RU" smtClean="0"/>
              <a:t> Е.Е.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Кто такие насекомые?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насекомых три пары лапок ( всего шесть), а тело  четко делится на три части : голова, грудь, брюшко.</a:t>
            </a:r>
          </a:p>
          <a:p>
            <a:endParaRPr lang="ru-RU" dirty="0" smtClean="0"/>
          </a:p>
          <a:p>
            <a:r>
              <a:rPr lang="ru-RU" dirty="0" smtClean="0"/>
              <a:t>На брюшке у насекомых есть поперечные полоски – как бы насечки.</a:t>
            </a:r>
          </a:p>
          <a:p>
            <a:endParaRPr lang="ru-RU" dirty="0" smtClean="0"/>
          </a:p>
          <a:p>
            <a:r>
              <a:rPr lang="ru-RU" dirty="0" smtClean="0"/>
              <a:t>Вот откуда название «насекомые» от слова «насекать».</a:t>
            </a:r>
          </a:p>
          <a:p>
            <a:endParaRPr lang="ru-RU" dirty="0"/>
          </a:p>
        </p:txBody>
      </p:sp>
      <p:pic>
        <p:nvPicPr>
          <p:cNvPr id="5" name="Содержимое 4" descr="Муравей-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14620"/>
            <a:ext cx="4038600" cy="28575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/>
          <a:lstStyle/>
          <a:p>
            <a:r>
              <a:rPr lang="ru-RU" dirty="0" smtClean="0"/>
              <a:t>                Времена года</a:t>
            </a:r>
            <a:endParaRPr lang="ru-RU" dirty="0"/>
          </a:p>
        </p:txBody>
      </p:sp>
      <p:pic>
        <p:nvPicPr>
          <p:cNvPr id="8" name="Содержимое 7" descr="stihi_pro_prirod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05" y="1643050"/>
            <a:ext cx="7160995" cy="4784504"/>
          </a:xfrm>
        </p:spPr>
      </p:pic>
      <p:sp>
        <p:nvSpPr>
          <p:cNvPr id="1026" name="AutoShape 2" descr="Картинки по запросу картинки времена года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ITEhUTExMWFRUXGBgYGBgYGB4fHxcgGxgaGR8gHRgeHSggHR8lGxgdITIiJSkrLi8uHR8zODMsNygtLisBCgoKDg0OGxAQGy0mICYwLS0vLS0tLS0wLi0tLS0tLS03LS0tLS0tLS0tLS0tLS0tLS0tLS0tLS0tLS0tLS0tLf/AABEIAKwBAAMBEQACEQEDEQH/xAAcAAACAwEBAQEAAAAAAAAAAAAEBQIDBgEHAAj/xAA/EAACAQIEBAQDBQYGAQUBAAABAhEAAwQSITEFIkFRBhNhcTKBkRQjQlKhBxWxwdHwFjNicuHxUyRDgpKiF//EABsBAAIDAQEBAAAAAAAAAAAAAAMEAQIFAAYH/8QANxEAAQQBAwIDBwMDBAIDAAAAAQACAxEhBBIxQVEFE2EUInGBkaHBMrHwQtHxI1Ji4RVyBjOi/9oADAMBAAIRAxEAPwD2q/iAgk1YNtQSlv8AiKzME1fyXKnmBEW+M2T+MVXy3Kd4UsTxNEAJ2OxFc2MlSXAIC94osqCSYA9aJ7O44Q/OahLfjWy1zIFJn4SCDm/pSz3eW8seK/K4TAmkavHwfwwCCwJnmUbwQPXSiOaACT059FbePyqU8UIY5SNJOu3vpQXysbRBtMaWJ04JGPz6fH0V9njwdgiJLHYExp322rt/vbeqJ7OfL8y8KkeIZLDl5feTEzp6VDJN5ofRWk0xjbucDXflfPx/QFcpEKxjqGJAIOx2qSSBZUCAE0FU3iWFByqTOqhttd59unWua6+CFL9O5tAtNn0RicTuFmUgJAlSw+MdSBOwrg5xNIBaQXCuKz0/yhzx9wzA2jlWDmGqlT+IHtVXSOBOEWKJsj3M4qqvqrcN4gDmAKq2a0d+hLBdp1beRRwbCRcKKFxOMC0VrLVC6koxXHAtHbBaE6UBAXPEoFFGmQzqFS3iip9mVfaFB/FwG5A9zU+yKDqgOSuDxbO0H2Nd7Io9qCi3is1PsoXe1L7/ABae1d7IF3tSh/ipqn2UKPalK34nY1V2nAVmzko+3x65E60oQwOoo4c4hHWeKMVmKQl1MbX0E0yNxFq/95RvXRTB/C5zSFfa4kDTYbaCXUjrV8GoLaVgVcDVVKQ+IGbKYo0VWhP4Xl/F7TKS06DU1oMo4SMhLcrPjil0GZPejiMJUznotv4I4ob9q7bc9JB/KQCZ/SKV1DAxwITmleZGkFIYyvbcZ3uEk+WMrSNiY/DEyJOtZeqnlkD4301g/qyKPQevrQQtjr7WrBjk1F7ONGC5SFk6ZZI1U+vSgabSOOWt3AZvPPSgeihpY3Ljf89EdxO7dulLK3AzjVyrboFkOSPy6ie5BimTEx0ZlkvGKPBIOfkU15R1EjYQ6rPTtjPxRaW7nlh8jPm5B1zntPWO9ZRMjv8AUPX+fQL3TGQMPkNoVn4evxK0VvA2rVllJAuqoZmz/FAzKZ3ChgRA6TTexrW+qyfaJZpwaOyyBjFdfml/FbBDy7CbktyiMpAGuhg5mMA9pqXe6c1nN9lMe18ZLGn3QQATg85+QS04z4ATnIIyoToGIKkWzvEHKDQzIWl202Cm4tJHMAHtAczmumOT8sq18OEKq9p7YYEhVOYiNlzRvO/UVUtp2RQR2u3s9xwcRQvj512THhHE3mwnmBpV7QUWyWQgiMzE6rE66fOjRvOAUlq9N7z3htAUbJ5+AXfEly4UKKCtvRne4w0UaRGhAH4o7iplLuBws18ssLd8LQ5x+je59fQIDhchxJGX8LLJV/VG6igVRWzI5r49w7fA/TovRcI0W59KdYLC86/lZLjmPINacLAs+Z9LJ4nFkmnGsASTnkoRrh70SkMuT/gPhdsRbF5rmVGzZVA5mjY5joAT+lJarVmLc2MW4DrxfwTOn03m055pp+tLR8N4Qto5zbt2sit0BaIBMd4jevL+Hw+IiUv1ExcD/TeL6eg+S2JW6VrajaMda/lrM+K+IWXcJh0TIAJYKpnquRwdBvIgV6zTRvAt5ysTUysc7awCu6QzTVJe1ya5da7XLrTbhtgnpIrP1MoCegZa1eCwgAmeWNa8fr9W4kjhbunhDRhTa+o0CiK85Jrs4C0Gw4XdGE9ulPaTWHkIMsXdLb+IKmva6Nwe1Ys9tKZcK4hNNSRobH2tPh2kUo5MhLeO4gopMAjr60SJtocjqXneM4cL5YWnzQMzW25W+uzRT17AL+qToPOD8kkw+HWw2R0MtrqD9NRrFGsuGEBoawm+qZ8MvC1c8y0uvUdPp+lCkBcKKPGQ02ExxfBbTW3xGG5CykOu5SeojcUrLGJi1k2QDY9Vd8TXAuaseOFzorg+nX6GtLzfRZ50x6FNeAYZETywQLt0y+YFcqqeVVY6GTJJ9AKyfFd8lNFV8Vv+ASQadznvJvHTvfK0nDb6WyvmFbVws4JLhiZiOTZWJ/QetZ8UbmgE8nr/ANLY1WohcSxhDgA2hVC//bqB+6q4jfuuFF9YykgFhlZ/SCe3bTWqFsjxdcI7H6XTOIEg96sXYQjxn8hQvmxnuW5hhHwqAdDAJNFdp3Bu1vPJQ4vEdOZXPkfVe60kY/5OPxNV6LT8F4Z5Vq4tyzq9wKzMQy/6WHoJiO9WjZQ94JCaWN2odNESLq+nAXeI2c4Co3l3OY2yqspDjR2g6ZNRPWNas8XjqpaSGObWCKIvp09Qly8LOHXzLd9WuAEyRlyhTLxvoTuTvtVNjmiwcqYZy1p9tcS0Z9BiuPT4pJhvFLp5j3kZxcBcwhCzoFAuQVVWiCNao19W7oV0EejeXywynY6iL5bQ97H7JxxbizItk+WxsA5nhB91MZcsdFmCIEiCK6RxwKpTpXB7PNHUcHBrvS2uDuBrGYGQRII6g0xF0SEuCVg+P3JY1tQtwsed+UgcUyAky8Id3FFDClH6xoTHCeI8TbzQ5JMwW3BiB8lGy7SZoTtFG7opZ4tI26XMQuJxJz3mLdi2gWYHKvTbWgS+VAAW9Oa6jraYjZq9V77xQ6E/2R3COH4VXjENmUjTooPrG4NKanxNraDTX3Wm3woQs3znFgcULK+xmAw4uMLSF0Gxkx66nf3pc+LOGLtPs8FgItwA+OVX9kT/AMAoR8Xd/CijwjS9h9FBsHb62SPY0Rni56qjvBdMeK/ZH4A21OhI9CaHLqWTCrr4hXb4a6LLchaSy4ZCAa8p4lppYw4kY7jhPwmiEFXlfgtJE4IbnpBp/QtNkoExwknFL9fQvCYiIwvOa+UblzhF7mrYkbhIxPyt/gG5azHrTacJf4l+A1eHlCm4Xlt/Fm3dV9QoMMR6iP4VpgW2gstztjrKkOYGCbytumbtsVb8JFVPrhEoHjNoqxfW0ma2lwoBzksJUnpljv1qpaXGjyrA7BY4VnBeJICSjMWnURBXsY6iofH3V45QThCeK+HlWF3DkhH5so6MNCPcE/Q1MJ6HlRMDy1ZbFcQxEBC5ZRpPcTO3QSdqZawc0k3ykUAVfYv3RCMoGWZgamdeY9anymHNKhnePdJOPyisUt0kModgFlh5mUASN5k7dRWL4kKlaB2/K9J4IA+CQur9dCxf9KFGExzybIvsrZoKvIH/AMp1I01pAFx4v6rULYBh5aD2rlOrj8Udrqph7qJeVQUDZoIUKBLbTElqs8mTlInTwigHYBPGL+KY8EGItq6Y+1fvlsirmOdesppAUTBnUnbpUueWjIVdS6OJu9os2BQ5zwtFZ4h8WLaziEa4Ar2FOYyhIDBIGkEHfWdtKsHirVw1oxuH4WJ4ldx/2a0l6yUFhCC7mVukxGbQBSPnvUF7ttFE9jgc4tu76VyESOPX7ttbfKBlkuLozWjAU6ABSumxqheTgFGbo/LadxPp7vTsF6fwtMmDAJDELEjY+1MQjIWZP1WC4s0ua3ohhed1DspXe7U0xqydTMRgInh/CXugsq8qmGboP60DX66PRxGQguIF7RyV2g8Pm1jwGYHcrZpgcPYwsm2A7COcSxaIEdRtWEfEJZGiSS2+l/Zew0/h0MXuR0a5KSYfAXLvc942E9zWbJPJL3P7LVLo4hQHz6q77MltQ9wMBlDaLPaTPYSBPc0Bscr6NLPn8R2AOd0Ha/n8lX+8bf4bJPuaO3RSOWc/xfsD+y+/eLf+Bfr/AMUceGSev2Qv/LSdvuf7L794/msD5H/iqO8NlHdWb4u7qPuppew76GUP+oaUrJDKxaGn8VaTlE/YmQZrZBX01H/FJt1UkRr7Hhb0U8Uw95Tw2JVjDAg/39aXl8Lg1J3w+67q3ofh2RH7ohd2O6MvXQF00/nV9J4ed20ilnz6oNF3lZ7HYgOfWva6PTmJtBean1LZSvuH6MKck4Q4XZXoHCzyisiTlbUfCH4/YzIdYqYXUqyC15pxbhQ1hhO/vNaTHkrPkibSz74O/ZYEKR0kdNYhu0z1o4c16ULXxnC0Qc5SrhircjHKeU9dfxATSoI5CeNiw4fFJ/KNstb1hDOnUnSR8hR/1e93SwbstvQJlwvjbqFQhip1ZW1BnQGPYVR8IdkK0c7hgprxjhy5Vu2kVlgfCNp1MnrBoUUhyHI8sIPvNWexYuTAt6g7/wBPSm2EHKRka+0JZDucsQ2Ry8oWLDSBMcvt1rH8WFSNrt+V6T/4864Hh3+8dazS0OEuEYQNa+5JvECFjKCygwrUpC1ssrQRg2r+Ih8AObcAM8q+6cQGyLiLhJZRmhZAIMiIjpT7tFCHtwaN9e1LHbrJnNdxY29O9/2Urb3lzst5/NZ8OpZsvwguYyjSD160M6WJs7WdCCfort1UroHPH6gRzVZVj3MUHtouLvRcIM8sgZSe0a7xVjpovNqsUfrYU+0zeXusWS3pwCD+9ILxIl/7Iwu3WuHz7bISA5UAEkZVESe1L6yNjXVH2690/wCFmVz2uko2cUfTrSTWEuF4COvJzZsMObSTr66aUl8luOOOf/0V69hEjCD/AGjpH6U7DyFg6jqsLxGxzGt2I0F5uf8AUULawMmTtRjLtGEi3SCV9uOFpOFcQZLflW7Unow794jvFYWpe5zi5ep04YyMMA+ihi7Tq5fE5iSCy+mozAdhMGPWsmRkjnI8mp8oHoE04JjFZNOXsvb56bn5U7FC5keOSl4dQ2QWee3VV8Os3ySr6ICZMgyQTt13+lZmgj1jNQXSutp/f0HRPzeQ6KmggpLx7Cxci2AgjULJ+ZPevY6V9st+V47xGFzZNsWB6fulRwT/AJjTYezoFmnTTHlyD4s12zbzJzMSAq66k9PeBSms1Qhj3NbZtP8AhugfqJtj3kCicd+iK4XijetrdWGRxI71P+hOwO6Khj1OnkLH0SE0tM1v/LbL3HQ1kajwpkmQtKHVuj/SjbYXEEKFyXd46H1BrC9hkikpei0nipcK6oxOCFlym8M8awNvfXvFa2l1LCasEt5rlB1sImy222s7juHNaulGIaNZHUHaR0PpW/FIHs3BeZfC+KUscVZh11FVdwmmcrc8IPKKypuVtQnCD8UWZQHNHYev86iN+zJVnsLjhZS/hrZOoWJBBOzQf5Hce1cyYsP1VnwNeOOxVpwxA8s/eHNoDpv1M6n2NDbIWusK7ow5tFSfDo0HOWRJ06MQYEfOrQuDSSOf7qJm7wA44H8CGxeDBGZny7iCvWRP6003UAcBKO0pPJpZ+3YQuZOU/p6HXpFOtdbQQkHM2uo8o/B3GtsQTNswGjp2PvMVR4DhY5V43FuDwrDxDyjkeCpAiOubt/SpDN2QpkftNFJPEHkNdBBWMjfFdKa6RsP1rK8RsSN3dvyt/wABsxSGOz746X0TjD33uYJbhCszXgRlaQeZVGseg6UDTlzpmkHOULxKNkbHMo0AMdef7qd7zEJOWSCuoffNI3itIiRz2e8P6unw9ViNMbGPoO/p6979FC5m8u7Kgsb2HgBuvOPij9KrIJTqIxuF0c1+LXNMQ08h2kixfvZ9OiMwlm5culWUgoZJR5MQQxEjWNoFCndLHIx9g4P9NdR68o8MbZN8bQf1Czu9Dwa6Izi/h+0ytna4tofesg/EVTRiw+D2660tOTJReeAtTSQezTb4T3xQq+LWIs2pZDiEsrmXk+8cZsu0GIOtInaBa24Zn6hnmRWWk5NBez4GDhVgADII1n9TT8J4WDqOXLK421Lf0rajOF52duUywOHwxhcmoH492n+NLSulyb+iZhbBgAZ9eU7UwNBoB06CkiL6rSuhwl+LvQQw/C2p9G5T/EH5VD49oDig+ZnCV8XwvljNa0YkKv8ApY6Ax6ST8qafMdm08n9kk7ThrtzP4V2w7+Wi5zlUCO/TUnqf+amCNgYDS50stbd2ELinVWCxmuPJVBuQNyfyoJ3+lFdPWBkoQgBNofinELWGVWvuAWJAA/EQJIUegqr9QI2277IkekMppgWc8TcSe7aVbOGxQueZbYNkEKucCV/M0mAo7is6fWM1DTH/AC1pafRGB2+8ptgrN9cWptYd2w99HuZWYKlt5BkXVUgB5JykCDNC0smoith4xXXH/X3RJ9PBL7xGVsP3TaIGhH/y2rTGokWedHCi8PZCDLbULO5/nNLTXICHHlOQMbGPdCqweDFts7Pm0KrAgD5dSY39Kx/D/CY9GS5ps/hOzakvGcBJOIqWczOmgn+nSvR6d5ApY2paHm+qGs2taaccJRvK1/DF5RWZLytiHhA+JMWqZQSJM5feg3TbKOBbsLIYfFWwjgSVgueXSCNSf45RtBqjXNIRSCFzDAhc+pUCSw6AiBqdyU+mlSOFxXQVSWMrCKx6jlmBG4aKgACypJOArEcjfm6gEmI+IknrvMDWpFXlQSa7LNYnBQ8KQc+p0216RoAew7VtRPLm2Rx2Xn5mBj9oPOf58UYy5WCM4Z8pbft094qRxYCgn3tpOVddtW7ybwy/z/pUtLmurupeQ9lnokolbj2xnhAV5LOfMWAOpb4Y9dKx/EJTJNdcBb//AMfiDdO/j9Y5NdPutBaDjBrJ5vO0heziIUb/APNA01tlbi+VPiNEOo1hvr9lW+K+8LMGkOB8J00I0rVc9xeymHh3UeiwWsG15Mg5b0OOVddxCxcJFxQt3DgADmOjwFHvQZHv85hDc07FhHjYzynhz8WOAb+GeqtxRZXVyuTIc6ktEqqwyiDJYzqKr7U3eCWngi7HN/hXfpXNY4FwGWkXfFH7lTbithcK5YZwLqIlvKSCSJAJ3aB+I7UtO8UKByOud3qmdE95jIiLXkXtAxX/ABs90Pe4vZZHNoXVkZmDKD5YDZQFU6LrzSNCKVL28harI2wlrKAvgA9gL47WvR+GmMPbOp5BuIJ07U0zokZDys/i2+8LZR7GtJoptWsaU28mkbw2yGzM8EwANNRGsj50CV5BAaj6eMPtz8pXxLj1y3e0U3RcAtJalVXzATJJPNrp8prJg8ShmL42j3mnHcj9gL9cp3UMfDtJ4cOPXp/OlJq+CYWyt185dSrsBAUtoCo/IDpG/WmHPc1uTg8+iGWV+rlLOLX5WwV3I8xh+XOBZH0Nwn5VEkhLQCEJ42gEfzohePcX8lhYsKLuIblC9E6AsOp6hfmaM7VY2t54S0pEbg0C3HgJpwLgSWkYtcNy85BvXOrN0HoqzoNqmNxZ8U02EEZOUwu8MsspS4i3FO4cAj6VZz9woq7IxGbCyXiDwc1qwfsD+Uiq2fDsrXUuSQZVc0qy7iKTm0zH5+4wU2yXutdg7dxbaC64uXAozuBAYxqY6T2pthoC0s8W40uIZLejR9AD/OrByqWqRmpsKuUFeyrdVm/EjKT6qQw/QtVCadaih1X3ELWnwkAelHjIvJQpQawEttJqP0psmwlGjK1WAXlFZ8nK1ohhLvE6L5ZLfwnfpHWdKC4+7lMMBvCxPEMSQwYI6qC02wJbMdcyk8siB7TUN3Xx8vype5tXf8PRdt3jawpuZgpeJ683X4dIzESPlUAkCyVcijQQWMVgVd7huNrKlDqFEMeZuTWeaOlUr/cVbjgIrDs2W2bSjUZoBAlgRzEkQIB2E70QAEYCESR1UeLOwsQAGuTAK99zp0n+VOQv2jkLN1YB7gpO2FvteF3UfhInWJ2kb6UZ+vhaMZWV5UrjdJ09sMGGTKGBBI3+RrMl8TeRtCe2C7WcxnD0ssVhWJQktdvMsDToN4pJj3O5Xo/BWXDJuJy4cAdk74UqjBL5IE+cWhGLAHOswTBMDWmtO9rZGuccZQ/FWSEvaLuhV0iSH8wMLblQwIEbgT/WtR2qhLm++ODfzpefbpp9rv8ATPLaGM1d9U14Laz37rG0XJCKFeImGaW6rsQDFLaiRrpGOYboEWE1pdP+rzWkXjPUd+yLxt5HAQp5oLMpkaArqxOgCnNCz1oDHNktoP8ALytJ5Dqpu7P47r7jgzWbvmNbCeWSrAmFZZnNlEDKYE9pqr6c0joF3lMmbse3BIsBebYC7aJHl2jZuPal1v3Wlsyk5gYgg7gaUq4ZoD6rVJYR75yOKbxf+F7so+7H+0fwp1nRYr+qy3EEdXzLzKSAynpP4lPpuQelNFzm+9eOqzJGndgJ1ai3Ci4NT/cD1FIzauJjwJHAE8C1oRQuAO3KQY3DD962XdAltbNxgTEFhGY/IEamhCFkchLRV5NdUCV7nahgdwAaVrYs3zCqLTNa8zDE/iXNlIuL+VpXl7GdxXOfZJOeMfZTu34GMWFmLvGAcMX1DZUt5R8SG2XusTPQEqKEXHYG3x170k/ND2No0XEN+GeT6DFoDwacViGuYjD5F15r90SeYSSB3O1EZZcdqb1Phkmh1HuuDyQCXHpfSvzhegW+CEZRcxWIZm7OF76gAew+VE3Na7aX0T0xZ+qIISRbiT8EauDFv/3bp2+J530Gkdak2DyrBob1XcLjcy5iGSDBDCCD29fcV29Gkh8t1WD6hXX7uVSx6D+/1rvMQiOqFwDzcuiPguFfcmGJ+Qyj61AfRPxXYNqLK9uFGUhmIEzMtJMei7n0oLPMYasV9/4FXaApY5YaxsfvCpkb5rbDb5UbddLiACEEuIa1ibVkklbiv5RJ1iAWRvVWCwexPar76cL6oReWvDD14/srgXvXCoMW7Zh2jV2/Kv5Qo3bqdNIom8uODQCqLc6ug/lfJPcOkCpcU00UEHxvCC4kHb+NS0A4KkuIyFmbvDFzZ3idhIpjzGMaR35Sjrc8OPThJvEOIW2UeHcEhSF02kmSOjDT3ArPllYHWOP5+E3A9zwW3kA59D/YpJhMK2K+8LFbchkLczOTq5nQgHQD1E0B0gvKJLM2I7ev7J5ewIJBtsVAkBW1VJMyFnUnYyelQZ75B+qA3VDsicOuVY+I9TESfQdB/QUJ0mKAwgyzF54UiNtKGUJdC+lRWcKKSPjtm6XGQus22LZbatmEjlzHY0xFwVt+FvY2F24A27ue3og8PfxSKEtiAoZgWwwMkxOzjfT6UUXVJqRsUj9x6/8AI/lX28djGJIIXlM5sJMx0EXKgfBUdBEP6vv/ANL7D8Sx2Y5CqsVJYnBkTGwB8zsan1pR5ER6/f8A6R+B4zjRaS0gK3ddfIi0qAfCEzyWbvOlc0k8A2uGkgjwHDbwKKB8rFXrNrD/AAi0HuOTY9dIBeC0aag71DBYoCvkui00GmIDTYGBn919h+D3r6rddrmdCOV7IBKyB8Y6AaAelRtJbnn4Isz4xYaB8iV7BaXkAPYU4FlOWa40iWm81TDqy5wp+MGZDJPUAw3epcQBjBST4wHbv4Vy6bF0C95oS1yrMiDJEex2FYut8Kj1Unm7qvnF8LQ0+vDY8VR4N91m/HHF84V8Oysqq9u4ygcpcEAZ+sgHSn5SBTWnilj62Y/qaRVEE9j2U+O8bti5Zu2yGChwgXqAqnm7Lm0jflNAOXk/L72un1LQ5rmZOQK+X2SXA8FfFC7cEJnBJD652IknKI0MyAdvWauGbiBf86/RAZpjIC4HP5PX+31Te94hNjzGs+WDaSyjLcOUsUDLCW9yJNQzdvLvQfZGOqLdzo6xQN4yrsK3Er11LzLCcp5kVCRvABafmaWn0Mc8gkcDYrr2TUGr1tVXu+orn5qV/wAVXPMAvWkQK72yyNmk5Syyu+mmsnc046WzlBOqN7SAM1z6YT0XvN8ts2bKh0HwlsupJHUQBHSTRCywB8TxjHr09O6aDyW2heJcXLI9owLnk+ZvpmTKzKD8xr6iqX0KHJL7pb1q1X4c4p5qElsvms14knVA7FUT0gqJqgdmifVWZJu465+F8Iq1i7rst24FRVSGIO2kuQP9RAWewNWskA+mVUFxcHvxX8P4VWM42GIAIDKy3AsfAPLbRvUde0iqlznNIZg9PRXEzN43dDf90PxviRtJhHuQbwuZ1TqVZWBn69PSgwOnZDc+SDi+a9V2vdG10bmd/wAKXhg27gAutKJGVT8LsW5nf8zM5MDXQT1pyPa4ZQdM0OYN3+e5+ZW3VaYT65cSRFcoItA3OEWzvNULAeVTywg+I+GrN1MsldQZG4iq+S1WY0MNhTw3AcOiKgGigD6CK7yGqrmNJLjyVYOE2B0qfIau8tq+/dlj8v613s7V2xqi2Aw/au8hq7Y1fDA4ft+td5DV2xqmMBh9DlBgQKsIgFdh2igrvs1nsKnYFfee6mLFrsKjYF3mHupnDW+1dtC7e5RuYO1GqiBUbQu3uX32G2Y5R86naF29yvt2QogCKmlU5U4qVySeJvDwxaqPMNplJh1EmCNR7HQ/KqPbuQZYt/Wj3SK5+zySpGJYRBjy1IJBkEiY3oDdMG9Us3Q7RW77BWYjwGXtJa+0QELMW8pczFu5nYDpV/JFUrv0geACePQID/8Aly6f+qbeT92Nf12rvJ9UIeHMDt1+iacN8FXLKsq4x+Yyfu17Rp20qzYy0UCmBp6BAP7IbCfs4toWb7Q7OdmKry+w2oUmlD6zhDGiaOD+yvPgQ7fbL2uvSp9n9VU6H/mVNvBbCycOuIAttOabKltfytIiKs2ItFAq3sZ2bN2PgFHA+CrtpSq465roeRYiCAACdAAdqkRUKBUs0mwUHFDJ+zhQ2b7VcJ1/Csa+lVdpw4UUH/xzbvcV3B/s6W3MYm5DakZV36n5/wAqq7SNciHRWK3H7JgvhO55PknFuRsW8tcxEkwT86v5R4tFdpyW7dx+yFveBWa35X2y6Lck5QqiSd5O5n1rmw0KtCOiJbt3mvko3vAGe4tx8XdYqsCQP7GnaqnTAiiVPsdjLymPA/CKYe6bvmvc0IVWiFJ6iOsSPmaJHCGcK8Om8s3uJ+K0goqaUWaK5chMRiwtXDVBKUYzjqr1orYiUN0gCSYjxcvQj60UaYoHtTehS294xPeiDTqh1VIVvGTTA1PaufEyNpe/AHVRHNJK8Rxi3HgKWN8Q3EQOxBlssD2maztBrY9XMYmtIoX+FoeJaSXQsD3m+h+P9kIfFbCdRpEkHee1aXlW2wD8xSzPaAHU44HY91dh/FVwk5QWiJ20n3oM3lQtBlIbaNAZp3EQtLq5qsI1vFzZshU5u00LdE5pe1woclMOjnjLWvjNuvaO9GueFB/GF5VaGUMZyFkmNQNgeYAH06VlHWSPduiALByStX/x21gY53+o7IaLOByicP42lyBcLCCxOX4Y6DpLHoaQMmudA6TcG9r6nsP3R5tLHHOyDYS4gk/DuVU3ja7cuKjIEbKC6gyN5H1BFaJ1AcA4HFJQaZzXFh5usJ74Y49cPlq9lpuswLBpVI+GfVtfagaJ0bXO2Emz9PRF1GneGEvIBaOOp9Vsga01nL6a5cuFxXLlzzR3FTRXKLYhRuR9a6iutc+0L3rqUWuDFL3rqK618cUvUge9dRUqS31ImRHvXUVFqQuqeo+tQutU38cifEd5/SppcSAofvG3lzFoXudK6l24Kt+M2AYN1QfU11KNwUl4rZJgOCew9K6l24K1MahgZhrU7SpsL63jrTGA6k9gRVVKIBrly7XLkFjL0CrgWoJpYzj/ABjLOtNxx2lZJKWH4rxhuja9CKbZA1wIcLBWfLqCODnohuMcaW5bRVHNuxiII7d6yfDPCJNJqXvJ9zhou8FaHiPiseq07YwPewSa4r+6TNmgN0JI+fWt7rSwdprcrmVckdeppFr9SdUbb/p+v7refB4c3w0HeDPzQvr0PTAUFDEhJG/U6e8/zpzY0XJWT9TXAWN5j3hsRdgXXYXyjcRwoDL5Tm7KljlWYj07HuaQ03iD3+YdRGYw0irPIP5Honp/DmgsbA/eXXgDiv7+qicPet5CoyNclQH7iJJGmmtDkmg1UcsW8O20cDgG6F9ThEgZJpZYpGtq8Z61zjFBNcRwtZUrcLpBLkb5ljaOleb0usMLnPcza/G0eh5sFeunDtXCzT7gY87nAckcUeBnt2Q/2PNZN7ziXUZII00OwM7da0meJB2qGnOnG12cZNd6rlYnsEkcZmbqSHNxd0MevZWYm2lq2p83IzBtjAaCCSdR3gD3omk1kUr3MdEA1pA97oT6V6Z9KUeI6fVNId55c9zeW9QPW/p6pfZuEriLxbM/wjWSZgDXrQNZR1TqqsccUi6AO9lbvuzzfNlegeDeHhbtmyLpcJbZ3yn4dQBJB2mQPY0poi6YlzmFoHH/ACHf4pmaTY3bd/j0XpDVqBIoDF4zKJO3ertbaqTSzmP42QGYRlUgROuvUDc7UdsYukF0iy2N43eaCqMfbp79aYEYCXdK7oEBc8QX1cq7ghTAZNj7SNat5TasIfnuBopgPE5y/dw+xKs3Tr6g1Xye6t7QD+koBvEWLutJBQKGZTqRoNJGm/ep8pjQq+c9x4pVrxrEPaViLjWmIDMlsxPU+Yf+qhzQLrBo0rNkJrdxYv8AyicJisXdg2cExtqQjXCxJj2699KwmazUPbYP2XpZfDtJEcnPa1oLeH4pnuGEt2iIQ3GgAzoSigk9oNaOnfvjaXj3utLF1AMcjth93paW469xFL3l4tzbtgSb1pZkdFX/AFEiBNRIIGjfu+SBcodTvqgMHx7C3byrew+LyyMpN0sxJOodB0Omg9aXkAa/aDfqFbzRzRTrxPjMZcOINrB3Fw4RVdnUB2AOptAnSFneqPBPCI8v6DCjwXDJh1+3X7t2ygP3Vsxmu24gB16knWrMxklQ0BgtVJ9pxrKXNvCYdjK2k5rjrOzuDyk/lqXTOd1UsjaKSPFcTUNatYO2xuXWCLmn7wAwDmiCOpA7b0K6dSOR2XsHBboa2IuC4QSC4EAkaGPSjggqUxqVyz3G78A0eNqE84XmfGMQS+hjck9h139K0o2illzSG8JIOG3X58mVdCGbYDpQ3eI6Rh2bwXXVDJsdFRnh+pf7+2hzZoYU38P3oLLlcDqhkHrp3paLxzSPfsNt/wDYUiyeEahse/B9BygrlhklGTK0zzSD7D+Na0cjJRvjcCPTIWdI10Y2vbR9VWtsRGuafkB3PXeiV16IYoq67aJBZUItqYncAkD8UekxVRQNOOVZ1kW0YV2AxDoQVOWAQSDBI9e4nSPektfHAYx51UTWel816rT8KdqnS1pgS4C6HBri7/z2Vi4kXLVxb10m4rZrYPY7x3HT0gUjDBJp9W1umjAYf1ni/wDbXw+9o8s0c+mLtRIdw/SOaPUH4/alenEAlqFZpICkDUwd4PSAP1oU/hUs2r82QNLc8Y+FjqUzF4tDFoDp2Fwdjk3Xej0HolyXA7BjA0j6d/WtIROGm26cgE3z9/hnus6OaBusDtY1xaOgr5X3H7ox1GVZEsZI10C7CgaHTapnuPc2rziye4JKb8Z12jmk8yJjv04zQHqAOPkguFuuVwugLuRliBl0+m+1Ymrozv28XilraMOGnZv5rK9L/Y1giLF2+27sLa6bLbnT/wCzGjxcWhSc0vQcQ0CjBCKzHGhcIgCRrpTEdIElrK3+GAjzHd7bAxIhpn1MajtTG/3g0BLFnW11OGXnHJcRiDykHKWgdv8AmpLgOQu2OcMFLcfwPGqJKSOvLM7aTV2SRoEscoF0gcD9qJvg2gMqEiVPtCab1haWWQzsBJq+69LroIW6Z7mgXWKHVPuEeGReIvYjObQy5VIKteMajL0UHr1rYlm2YbysGKDzTbuP3WtwmNcXSudAoQAWREaE6DoDtWeT1K0Q2uEywON5fOvKcOBy5XYACDv0Gtdv92qQgPe3FZhvE9+8lx7NyDbLfDZzWyATlBdmGZo1OWgukIyFAeSE0w/icfZbD3EN29dXMbdsDXL8TAMQAo3matvFZHyVtx2oHEcdQouNt2FVERjmvDy5J2CGCWO42rscgKpcOUl/fWFxhJuM8gBmyucoI6ZZqPMB5KrvaV28iEQmUyQeaSwJ66mPlUtikcMD5qC5vdZPimAxQxltHuOVYMwQDLJAJ5h1BNCnb5YNm8K0HvOypYXh7WbVq5butbuHzVsy8oiTlbKT27DvSbJJXOrnGSndgJXqfgDALZwyqlw3AQCGOm/YTtWjG0NaAhFamiKFjvElzQ03CEtMsVbsKzMbkEDcEwANxP8AH6Ut4vrHwtbFGdpdm/QHNeptR4fp2TPL35rp6+qHv8StR/ls2aBlLDpopg9KwGQO3ANNE9emf5lbcjvdt2QPTOP5hSs465cOW0gdRtMAj/s/OpMTGCpsd6zx2Qwa95hon5KWKW7eV1UK66SDym3G/t61oeFSabTne+2uHXlr/l0ISfiMM8rdkYDmnvy359QUqu32FpUVAgGb7wfE06MCex7V6SPSt9pdOZCdwHudB2wvPTTuEIiDKo/q7oVcO0AAEExAH4pP8e1Obhz0/ZJgOoD6eqtewJKhgwkTK6nQ5j7A70vLBFPXmMsjhP6TXanRl3s0m26v1+vZSt8NuXCqhdWbl+YEc23yquo1WnjxI6jjHX4gKml0mpkFxMsZzWO5sqjG4C9bbKyKT6NB7bEEbiq6XW+ewvjpwBr/AGmx0r/tdq9ENPJseS08/wC4V8Rn6hUBwb2QobZZAQD1K7wZ1JkTVopf9YtIIsXnvf3wolhHs4e0ggGrF8EY54ynGKtWvLQ21IZB942wblnb5b0tpBrGzyuneNhstHUV6/hX1Y05ijEINig49DaQ8MhrIJMZgSYEADc+2grzTv1FevAxS928DYU28Dh1O5QOfd+b+daTBTaSDzbim2PaBRGoblj+P8UCaKSd81ORR3ylJpQ1ZduK3fzASrBAySddeVOs/mPaukaxszfmDlKid5YfthBDjcHS1bY+xUz6RtTvkYu/ylPbADQF/ZOOF8YxbHLbspPMSDcYeSBGtw9j09jQJGRty4pqKaWTDW/9IzhXEeJJiAl/DI6upKNbYlW7jOdFG2hrDbua9q9NIInwuLTnsocb4xi5K3FNokEhnEKsdB0J7a0yBaS9FguJcWCWszSWyuVNtyWd50YiIGU9aseFU3WFtcRi8RbtcPt4QpjQyMb/AJhDAucjB2kyGBzQKCWEKlE/pU1+33WKYu1ZxNgvz4a1yvhwDoy/n9QPWuqwuc08EIvx14Ve7h8Ph8HYRcl34sxUW7Z1YTuVbYirOYOi7aT0Sjxfh8bfv2EvogRc3l4ZTC3I5ZNw7GDA00p5kEWwuBsAceqz5pZSWxuFWf2SPBYCziMZYtWMJiMMYZMRm2sdQyuf9rDX0pOOYMcC0C6rjuinTsfYyM2p31xVuycRZFy9btOrWCWUnIJzPeSc2sctQ973MLdyv5bRTq+CacDfEfZzxDEO/wB7n8u0wm5mchQ6k/hybKKX1LiYKH8KPC079xOSsAONXMq2mBtW7UljHMBOoE7FT9SaC1lFOF4DQV7Z+yZwcFIZmBdirPoxU7Fh3pxqCVt6soWJ8Sb6iRuR39Kbi9ErL6rLLhi6nRdTmdj+gjrWB4pKW6lwcTittf7T09DfK0tBGPJaQOfuR69uyCxWDMuHs5EaCCogpHVfSdxQxOwne11nqEUxkU0/W7Cru3w2XzSihRmLBSGBO2x2AoYaGn3QbKK4P6lE4WWAe2+bMSddGPv70KTbt97hXY0ds/ZRxKs5OZi2oEEe8GffpXqfCdPBDCHxNFm/eHVec8Tkkkl8tzjQr3ex731VK4bUtMEag9Sf5VqF3AWcGdVXiItAtlJLHKFWCwOhJydV1FI68vdGGRvLXHiv6vS0/wCGsYJHSSRhzG/qJ/o9a9fX6oq7buJYzMAjNmK29ZzdfhOswDrtp3rBhLdUXNDXSFtB2R0vrVgdP+S1Z5PZ3bmubGDZbgg5qsXRN59OEA+Fukq+uaASrCIXeGie/TathmojhlbpoBV+mAT0Pc+qQfp5J4JNZqDwe+SB1Hb4HlVY/h9y8pQqlrWQxYuy+qxAEdzT7w+Ru2gPub9OFnsDI3h4tx6j9II7G7tLMfj7ym5Yu+XmIH3gkcrf6ddwI371n6nVyxh0ThZPVPabRQyFsrDQHLTlBlAbZUHKrZogTCj09dqxhl2VuONNwv0HwrjSXbz2UAC21XWfiPUAdgKbjnD3lo6JeXTmNgceSj8esrTLDlKvGFhuNYOWEqzToQCB9DB6U81zgPdAWdKwE5tZq+rYe+qjOi3EI8twJ+MKiMx211lelZz3Zx/0isjIb/L+CfYnAG+f8oW3Gly6dlC6agbt0A61qNcIhl1jslnRmY4bR79v+0W2JS2vk2YBWCQ25nq3d41C/hpF7zIbctOKNsQpv+U8sY2yiwTvEydPn296HkInKLW4Ftn4nAmRAnvovf0+lWcQTaq1paNpKR/4nwzEBWujWP8AJAP6jSuBrorfNZ/iVmxdvNcULbv3NHSADlDQk6a5pOtVBU1S6ty5bdfMhV3tvZDNkA0jNuyg7npVSOoUg4orW8J4oHZrbSt0w0/huf7Z/hVw/cPgqbNpJ7ojifD7d9SjiQNR3tnup7+lEY8sNg/9ockTZBtP+F47xZWstffLdtopyeYxY+fH5R3J0jtSL4SHHaOO5zlAcSDTvqo4nhIsXlthF+0X/gFt4I5dB2zVUtc3BCmwTgobwnibtw3VfPlwxRypYnLeLFFCj8JJ1IGhyigavf5VBH03qgvGXDcW19/NEOUQ3XOsM0gb7TlMCugkD8nm0dw28L2T9leX7GAg0EfMxTsaqVtKIoWM8SLTDHhgL3cAWl5GF5DR1wsxirWx5mIBAXLoO/WvKvlEkjpKouybz/MLciADdmcYwg8Pxfy8xCyOqMTv/t9pJFHGkMjA4Gz6V8vp1Q5XMvabHql+IRFcBQIVVy6aMra8x2opa57d+3FWfQd/moDh+ndm6HqeyMs2yqBG5FYkhfijUbsY7aUAzENJabwcV0Vtme1EI0W2JJ1J2H8v0r1ekaWQtDyPkKx6+q87qnB8riy+vJv6eiHL8wXKTm1BGwEUFmtd7SdM9mR19OhpMv8AD2+ye1sfYIGCOpwW3+yje4arNm10g/EflRpNLFJIJH3Y6Xivwoh8S1On07tPFtDSDnb72et9fmrrWEVY0LZQACTJEnXU99PpQtTp5HujMLtlEl1ckdPj2+CFp5mRtkErd9gAA8A9TfRcfCAkfQ+vvT7nE4SbYwDdZ7qaWjP6xvAFVJGATyrV17cnt8VmPF/DwjJipBBOVlYSMwByRHc6Vna+EEeYtDQS0fLr1Q+EtzbQXWIa4VtpA1UZpMe7ECaxrdy0X2W21rCaeaHVeu+F8TYOKxErbt3zkUrPMTlzOR7kj6UzpyMFwAceUHUMkLbbZYDQK0+O+GnmcrPfwsdxa49tklm+8YIgSCzMw2E7QNS3SmHysayiLvoki15fg16rKG+tu751q2MRhcM2S7dJMjdZUk87b69NO9KOc3cCwYHzUt3AGyT6rVLj5S2LAZUhGRro0OmrE/jbprVrtNREEYGP3VF3A29eUGWk7wJOuo1juaiQ000jMHvAlfXuHJIAQZBzMFmGBAmJ3qsF7Mq0xBdhB2eKvh7hADGx+CdWtjoDHxJ+q0SqVFpcRwy3fBupGdgGMHS5H97j51AKikpvcHk3L1u0XuFMpt3VgiDysrdwCZHXSqjAVjyh8PiCCuRguRcwQ5kK+/QmdYqCpQuJwzBS7EuHZnCBoIA1LK34WnTL1qrm5sc/zlWDsUU24T4jVgqXGlTot7tH4bg3U+9WZJmuv8yqlmLHCd38KxBBtl1MysSPT/umGv8AVDc1rm7XCwsN4g8Ki2y3UR4VgBI5rZPSfxA9960IpGTvBk/UOD3WBq9I/TNPlZa7p1BXOA4a1axcoYUC5DMMstuCw7gzvWd4tpw2GNzAGnd8eQmPCpCdS5tkjbi8cLLYtvLYi4vnBrlsOok+YQSwBPSSawIwBJjNWvR9F6l+zTDXFsXGuWxa8y4zC0PwDt7Vqx8JZ3K2VEULI+JLQbQ7UQxtkYWP4OEIvdG4PbyFmMTaC8snQaMNx61karTRQvZE0bRyXnJPpSf0800jXSE2eA0YH1SsYXzFZc4ZyD0iYnmB3+VLCbyxTRYu74x+Ed7Dy416Xdd/iptwi6yMboVVZbYLBQMoTcwNsxP6UZ+tjc7cxpvGL+v1+yE2LaNjng88C+eM+itwyKmZlfOpGi5Yyfxiph1vkPdK5ousV3/C6bTOmjDASBeb6gfujbYzATPqOx6x0+deh0s/nRCTF9a4tY2pgEMpZmunFqRt/oKOCAbS+21025P99K4GgppQ8snTU6zH/HelH6ot1LYtttI/UOhBymWafdA6XdRB4PUeikFHv/xpTe4Hg/lLVXIP0pD3eHoWVyDmWcsHad9Ko6Jj3h5GRxnCYj1ksMD4GkBr/wBWMntn9ko8alRYthtmvL9FUkxS2ukBgsZs9ETRRls9HFDqkN/EZALo1e35bKmWQIYFQTO5I2rFj5Wy8WKXt/hfw+li2rOoOIYZrtwjVnc5m/8A0T8qfEbQd1ZSb5nluy/d7JxilkUZhyl3jCxHirhmJZG8q1ZZCMrFzznNvkb8I9NzUyvcUv5VXSyieFsRfNyxbZcPZZRnsIvKIgSSToTG/pS9WrhpK0/hTgl6yWsXbpe1oyLd1ZWGhAaYyxFEBoq0TXN5WhGEsoCZE6xvofrVrA5Ri0kUFQjWNJJzHtrOnTWuLm3hQA6hu5QWN4ZhmJC3FXrrp67g1YWpQtrCtYUQ991mWWzlAJJkczajTeImqOcBzhSGk8K7/FQllFnFLkWSC1saDtJ1NQJ4uNwVvJlq9ppV4vxbayW7j4TEOpMqzKh1H61zpIwaJAVWsef0glVr4rs3bgBTE2DC6tliGOhymRVTJGKtwyrCOQ3TThKMZxT7xkCYhmuZzp5cXcvUALqANZJmoa4Py1wNLntLMOBFqOBs2bwPlC+BvObRpMDL3kyPcVba7uFwLbzabcJ4JcAW/av3XJWVRpKgzrI/nTmnEYy8c/zCztWZXYjxR+vofRZTxAWGIa1iUby7lwfezFvoQC0cuoJJ9AKW8RklLar3BVBRoYY2Sb7t5uz8UYOMIUORQSpDHKYEpMkNG0bDrWEHtY7cBytlrbBzwtp+zrEtctMzMTqIkyRvueprXiJLcoD+VsKKqLM8dTX1MkT6UaM5xygvHdZW5ZdeZsi7ksTI21kVhO8M1F7nkdc8laZ1umc2rdQ6cBVY5vLBulVcAAhiBoPywNveo1fhroj7tluM8ZVNPq2Siidp7JTfx9stNtmU3RlW2Dy2wPikxqNflQY4y4/prsSmJSGNG9wIHPf/ACjuH4dChZbwGYwxCwT0G5kyep31rU/8fE8BxlN/L9ln+3vBxGCOlpnyqQhMGNJ69N9pNazpGMc2MmieAkWwyPa6UCwOT/Mrt6EEsY1GvqTAqs2oZDGXyYCtBppJ3+XELPP05Ugs61djw9rXNODkIbmlri1wyMFD4nBhmRtRkOY5dC5GwLdhWVrtNKZDJFwReBee1dfnwtTR6uMQiKTnIzwGnr6flLXxDC9cRB98Vzf5cgkdJkabc01GkLXT+Z5ZY+uOg9a9UfVwzjRNuUPiDvdN+8QeM+n1RGMv30TNdwqvbAm55V7mQBZJylQG17HatKUuLCHtsdaKx4TskDo3U4cEhYnHcQuYm4l1+VVVVsoGDZEmc20SY/hWM4ta0MZYA7raG9zy99bjzSv4NaN3GYS0upe+txp7Icwn6V0LbKiZ1BfocVoJFD42xnWJirxu2m0KWPeKXnHjPjd1W/yxas2wQGuPD3mH4Utjb/caG83lCL9uP4Uownil2u4e7iMM9uxbAtNkOYXXaIW4phgV36xJJqgNqwPVaniWJxAsG5dsLfI1BVuUqWAIGXUMBzaVeyBlSSa3KOIxCXct61cNy38SkCQRsZ99j7UCUn3qIHCZaQS2gTzwq8Rikw6m8QjeimGYE6SPfT0ri4A3YNIMkzYo97gar9+iyHFcc917DKmQWyfNgkwCwAJHo2nzqu50tECttfCkLQeIea90b21jkH7LT2ePeXJZSoBUEAzEKdtOtTrX7JG/NaekZuY7NcJi/EMJdT722MskwR6A/FSwfE4CwmdkrSaKHt4PC3EVrd0rIIGsgTrGU/xq+siZJIb5wg6WV7IwRwicZgHWYVbiyJGXU8sb/hqssTmtZtAoBWika5zrJFlLFwuW9ZBR/MCYg52A1lBEEaZem3SrRsLWPFVgcfFUncHFpuxaA4CjItjIzBWt4OBEf+68gimZSQ4/F37JVuQPg390m45avNYwrPi7iI1ti4DGZDHTKNRPejSEU2uyQkvebOLVNnjnm2GtMTez8jW3XWDsVaeZpiF6zVhqHOG05CGImg7m8qGMaXuJcBt3le2zKNMqquSAnUaSO0msXa5v6h6LYY6+PmvTv2cD7l5AUkhio6SDGvtWlCCG0UEm8rYUZQsb41Yo6OoEjvt9KFI/YQVVwtZJb3mXVZyANSRI2GsH3NI6yZzon7DbqwAog2ea3cceqs4u5u5FtjQzJIgCfWKDoRqGx7JiTnHz5yp1zoZHXF1Gfws3YsO6sUCkA5dzJ2nXb/umQRX8KnUNPmEegVyYZ1YsotoCQQCfhA6a6n3qd7b7IO213HJdvQzquedweUAHTKO471Lnte4PPKYZrZ44TAwgNN3Qyb5ymdvE3S33hDgS225iBvoIq75y7Ds/FBikfFflu22KsdkVhce6rGkDaYNc3VSNFAihwKVCNxLibJ5VrcTcZZC6icsd6t7dLfT6LvLIF1/PgoLxS4Yggew3/s1DtbNZohVbGwVd10+Kz3iDjF62r/eHPcBRVMaKfibL6aiqtnkNuLsJiOMOIYRxz8VnOH2GFtFHwLMHbeOvbSgPdZ95a0cL3Mc9osDn+dfVbr9j3D/Mxl++drNtUHq1ySdPRVH1prTjFpOc5pexCmUuoX2gEgSQCYG59BXKDwvLvstk4x0t4EqzMr3WujXKRLNmcxKMMsDTm6VAq+ErhxqlmrWPN65ZuWVbzku3j9mHM4QMpVzOk6GSdSIqrtzjhUaRQzeUx8OYnEWi6NftWVZkvAOsqpuOzLkAMq3cGRXVj1VmuINHhbjGYYhRCKwOsqOXMxEx2DRM1SW6OU7GBjH0wl2M4erWCp+7adWADZYM6g/h/jUU2TDjyUCXTNfHsIoVY+I4R9rwn5dkrbIZ3Ia413mzwNFgQAJOw96L5TGtLWocEYiA93sSbSfCYCy6mLhtvswG22UgE0DVReZtPb8rTgl8sEdyD9F3iPCjEZwXBYtBBOqgCe2gpV+meKKbZqWWa7IPgvDYt2lLvEaMoIgEHQqRoZ60XVQF8xcAl9NM1kIb2R152zctq9dtkkNoZHKBMEgGN4qro3e40D+ms/FXa9o3uJzYOEr4xjWsX7N58+UC9ImCFKhQYNTE1wa688IWqlaGtdXHSlRwS5dtJbe8uRItqsvLXTactCrGnxRrTThuN9yfulBLgYrA+yW3OJ2Ytm75CMgIWAzPcUkwhXSNdCdIqSQTaXeWk7iqsbw6y4OItXESAAbShkbzAAWy6y8Bl5tIrnG8qNo5tKb9u+r2r9weWrryud3naZ1jSDOppSfoEzpiaNr1D9kt1Wt3sp2cSAIAkbDuPWmYeFY4XoFGULKeO7BKowfJB3if0pefhVcsSMZiwGYYkKoiZRdAdp+m9BbrHNO3F/BDOnf5fmgHZeD/ADsqU4xiQcxvWTpHNt/360ca+UCkLyhZP8/yiMFxe4oy5sOVPRdP56Gpd4m9ovCq3TtJrv6/lFJjLj7eSI0zGI+cnWodr5ndvorNhjrg33tdt8LzMWF0SfybLpqT6e1FZohP70pGegUed5X6Cr04ChUgl3UTMfi9QJ13psaOAdL+aFvfxf2Xw4RZyiLLaDqvT+tG9lg6tCGXy1hWrwu21wsEKNAlVPfsDNLy+HQSN/KNHqZGuvqs14ivLgySWW4ACfLMo9vUatBICk6SfpWdNpREaaQb68lNQudMRYNA8cc9llMVwjEXLTYzS4t0wzA6qSYCnsv9KqBgXgJ0FrBtCKx+FuI3khlumFUC2vwx0P8Ae1KMe2T36I+K0BqZoozFv9309f2W/wDB2IXBpetgDPdu55GyiAI+UUVmqwRSQeyzdr0HhOM8xAZkxJ9Jp6N+4IDhRVnEboVCZIMGMurH/aOpoiG7heb4vhOCu2Ab93EXARcYk3M7m2DqTHwoTqQB2qyVLWvAJ+SVYjE4bDEthbF3D3BbH3pYtOVc4yJvc1IzHaqdeyrTGj3fqs9ax12/fQWrlmymJNsFwC2RpzlSTtBYge5FV5NqS4ZF5XrgxZUBCuUhQpkZQYnUA6x1o7aDve4TFOMdN5RNrDWbhy6QRBjQnTWIrhdFS85a28n8Iq1gEDQLrsMsZC06d53rhvGVUtjPu9Vksfms3bloWyyhly8pMgiTtvSsoDSAOychJcwk82rbF69sbNwLrssTI6neh0+sIp2pUGvhEa5bvKAJJIY/MxTBwSCgDgUpYPHNcnyrOdgQWOfKVBGnxHWYIob2OkkFVgcnv/OVZsjY2G7yeio45xYXfJNtXdWtzCoehghhHQ/WrQNLdwNdOFWZ11ys/i7qC4My3FYpCq4OZWJ+JR20HSokIaaCUkc1p9V9c8L4pvvDagO8sSPwASWJOok96uYzQwhODuiIXCIX8lLQDC3CsRmLuZYan4dDofaq5ccLrzSsxnhTGW0a7imD3rjKyiSxXJuD0kgjbtSersOaPintKwgOLjlbX9mogXRGkjKepHr6z0o2msNoq0gW6ppDQnE8Ct5CrVVzQ4LiLWPveDQC02xeU9C39/Slm6drX7iLUvkkMXkh3u9unf5lVpwUKcv2O1bUEkMLec7dQTWkPZwMc/RIBkvVor6qH7uYgfcwdyRbUg6z8qN5mnHUIflSkcFcvcGRmLeQBOozW/rJFLul0n9Qs+gRRBOeBj4pTiPDa65bbrMZgA8EDsekVj6rVQtd/oNdXXB5+C0INM82ZiL6UenxULfh0LGV76Rseb+Q9ajSiaUWHhp7EFdMyBhra4+oIVt/AXD8GKuTtDoxEdTHUnvWw2CUD/7VnmSMH9BtSHCSxUtediupRLboG06tqX9tKVl08ozvx8b+gTTZozjYb+Chg+G2bTM1vDNzTnlCS89SSNfTtWYZw5+6nUPRO7XhtWLXcThCyW0UPbt2lIFoWSUvFjJZhpBA996qZ7bRaSRVGjf7dFIZWcK5VRbSW1sXFKlvhtmObWdpnpNAL3uY0ODrHXOR/dGIjDiW1R+xULNwhCvlsST+U6dulCfA90oeCRXSj81LXtDKIytP4Ru3M2VgwAHVSP1NbGlc66/CUkApO+PYF71k20um0SRLgagTzZT0JEielP0lXt3Ckqw/CLNhw2HsBCq5cwGsAQAT1orWN6oe0NyAlL+EluYj7Q9lGBtMmQkwCzAlhJ5ZiIFc6Nl8qGjGBhE8S4FbYXOVrbXGV2NvWGXSQDpqun0rhEP6Suc1uSQhMF4RQOWuW7mIAAFvzyGNrWSQ51M9Qe1SGAcuXUeia4fgItkvYsJYYkEkdY7irMLGk9bUvY59dCOqPBxM6JbLbZoIrj5dVZpQGvu8Wo4fh7OzM13m0DZRG3rUOLBw1WZbv6lc/BEIOrSepJ/hNQJiDwpdEC0i11eDqAMrMpHUMRU+eeygRACuqExXAcxzOtu9/vUT9RXb2H0U7XBWphj18xI2ynQeg9KncOlKNq43BbZuLcgs/wD5D8SxtVLbyQFxZkfursTw24yshullYEEMJ3qC5rhRCvtPdIvD3hM4Zne5N5mkZpjKD2HyHtFUjjDc3lDbGWpg2EGiqkkGcz/SiPYx/vPVmWwU1G8KwxU/Cq94G9Q5rG/pVmvc79Sb0NXX1cuXK5colagLl9lqV3KlUXlcvq4ZXKI3rutLjhSqVy+muUL6oUr6a61NL6pULlcppdrlC5XLl9XLuAuZZqVwX0Vygr6KhSuxUrl9XKAvlFcVA6r6KhSvstcpXMtTa5ciuULoFcpXYqFy7XLlwiuXL5RXKAVKuU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ITEhUTExMWFRUXGBgYGBgYGB4fHxcgGxgaGR8gHRgeHSggHR8lGxgdITIiJSkrLi8uHR8zODMsNygtLisBCgoKDg0OGxAQGy0mICYwLS0vLS0tLS0wLi0tLS0tLS03LS0tLS0tLS0tLS0tLS0tLS0tLS0tLS0tLS0tLS0tLf/AABEIAKwBAAMBEQACEQEDEQH/xAAcAAACAwEBAQEAAAAAAAAAAAAEBQIDBgEHAAj/xAA/EAACAQIEBAQDBQYGAQUBAAABAhEAAwQSITEFIkFRBhNhcTKBkRQjQlKhBxWxwdHwFjNicuHxUyRDgpKiF//EABsBAAIDAQEBAAAAAAAAAAAAAAMEAQIFAAYH/8QANxEAAQQBAwIDBwMDBAIDAAAAAQACAxEhBBIxQVEFE2EUInGBkaHBMrHwQtHxI1Ji4RVyBjOi/9oADAMBAAIRAxEAPwD2q/iAgk1YNtQSlv8AiKzME1fyXKnmBEW+M2T+MVXy3Kd4UsTxNEAJ2OxFc2MlSXAIC94osqCSYA9aJ7O44Q/OahLfjWy1zIFJn4SCDm/pSz3eW8seK/K4TAmkavHwfwwCCwJnmUbwQPXSiOaACT059FbePyqU8UIY5SNJOu3vpQXysbRBtMaWJ04JGPz6fH0V9njwdgiJLHYExp322rt/vbeqJ7OfL8y8KkeIZLDl5feTEzp6VDJN5ofRWk0xjbucDXflfPx/QFcpEKxjqGJAIOx2qSSBZUCAE0FU3iWFByqTOqhttd59unWua6+CFL9O5tAtNn0RicTuFmUgJAlSw+MdSBOwrg5xNIBaQXCuKz0/yhzx9wzA2jlWDmGqlT+IHtVXSOBOEWKJsj3M4qqvqrcN4gDmAKq2a0d+hLBdp1beRRwbCRcKKFxOMC0VrLVC6koxXHAtHbBaE6UBAXPEoFFGmQzqFS3iip9mVfaFB/FwG5A9zU+yKDqgOSuDxbO0H2Nd7Io9qCi3is1PsoXe1L7/ABae1d7IF3tSh/ipqn2UKPalK34nY1V2nAVmzko+3x65E60oQwOoo4c4hHWeKMVmKQl1MbX0E0yNxFq/95RvXRTB/C5zSFfa4kDTYbaCXUjrV8GoLaVgVcDVVKQ+IGbKYo0VWhP4Xl/F7TKS06DU1oMo4SMhLcrPjil0GZPejiMJUznotv4I4ob9q7bc9JB/KQCZ/SKV1DAxwITmleZGkFIYyvbcZ3uEk+WMrSNiY/DEyJOtZeqnlkD4301g/qyKPQevrQQtjr7WrBjk1F7ONGC5SFk6ZZI1U+vSgabSOOWt3AZvPPSgeihpY3Ljf89EdxO7dulLK3AzjVyrboFkOSPy6ie5BimTEx0ZlkvGKPBIOfkU15R1EjYQ6rPTtjPxRaW7nlh8jPm5B1zntPWO9ZRMjv8AUPX+fQL3TGQMPkNoVn4evxK0VvA2rVllJAuqoZmz/FAzKZ3ChgRA6TTexrW+qyfaJZpwaOyyBjFdfml/FbBDy7CbktyiMpAGuhg5mMA9pqXe6c1nN9lMe18ZLGn3QQATg85+QS04z4ATnIIyoToGIKkWzvEHKDQzIWl202Cm4tJHMAHtAczmumOT8sq18OEKq9p7YYEhVOYiNlzRvO/UVUtp2RQR2u3s9xwcRQvj512THhHE3mwnmBpV7QUWyWQgiMzE6rE66fOjRvOAUlq9N7z3htAUbJ5+AXfEly4UKKCtvRne4w0UaRGhAH4o7iplLuBws18ssLd8LQ5x+je59fQIDhchxJGX8LLJV/VG6igVRWzI5r49w7fA/TovRcI0W59KdYLC86/lZLjmPINacLAs+Z9LJ4nFkmnGsASTnkoRrh70SkMuT/gPhdsRbF5rmVGzZVA5mjY5joAT+lJarVmLc2MW4DrxfwTOn03m055pp+tLR8N4Qto5zbt2sit0BaIBMd4jevL+Hw+IiUv1ExcD/TeL6eg+S2JW6VrajaMda/lrM+K+IWXcJh0TIAJYKpnquRwdBvIgV6zTRvAt5ysTUysc7awCu6QzTVJe1ya5da7XLrTbhtgnpIrP1MoCegZa1eCwgAmeWNa8fr9W4kjhbunhDRhTa+o0CiK85Jrs4C0Gw4XdGE9ulPaTWHkIMsXdLb+IKmva6Nwe1Ys9tKZcK4hNNSRobH2tPh2kUo5MhLeO4gopMAjr60SJtocjqXneM4cL5YWnzQMzW25W+uzRT17AL+qToPOD8kkw+HWw2R0MtrqD9NRrFGsuGEBoawm+qZ8MvC1c8y0uvUdPp+lCkBcKKPGQ02ExxfBbTW3xGG5CykOu5SeojcUrLGJi1k2QDY9Vd8TXAuaseOFzorg+nX6GtLzfRZ50x6FNeAYZETywQLt0y+YFcqqeVVY6GTJJ9AKyfFd8lNFV8Vv+ASQadznvJvHTvfK0nDb6WyvmFbVws4JLhiZiOTZWJ/QetZ8UbmgE8nr/ANLY1WohcSxhDgA2hVC//bqB+6q4jfuuFF9YykgFhlZ/SCe3bTWqFsjxdcI7H6XTOIEg96sXYQjxn8hQvmxnuW5hhHwqAdDAJNFdp3Bu1vPJQ4vEdOZXPkfVe60kY/5OPxNV6LT8F4Z5Vq4tyzq9wKzMQy/6WHoJiO9WjZQ94JCaWN2odNESLq+nAXeI2c4Co3l3OY2yqspDjR2g6ZNRPWNas8XjqpaSGObWCKIvp09Qly8LOHXzLd9WuAEyRlyhTLxvoTuTvtVNjmiwcqYZy1p9tcS0Z9BiuPT4pJhvFLp5j3kZxcBcwhCzoFAuQVVWiCNao19W7oV0EejeXywynY6iL5bQ97H7JxxbizItk+WxsA5nhB91MZcsdFmCIEiCK6RxwKpTpXB7PNHUcHBrvS2uDuBrGYGQRII6g0xF0SEuCVg+P3JY1tQtwsed+UgcUyAky8Id3FFDClH6xoTHCeI8TbzQ5JMwW3BiB8lGy7SZoTtFG7opZ4tI26XMQuJxJz3mLdi2gWYHKvTbWgS+VAAW9Oa6jraYjZq9V77xQ6E/2R3COH4VXjENmUjTooPrG4NKanxNraDTX3Wm3woQs3znFgcULK+xmAw4uMLSF0Gxkx66nf3pc+LOGLtPs8FgItwA+OVX9kT/AMAoR8Xd/CijwjS9h9FBsHb62SPY0Rni56qjvBdMeK/ZH4A21OhI9CaHLqWTCrr4hXb4a6LLchaSy4ZCAa8p4lppYw4kY7jhPwmiEFXlfgtJE4IbnpBp/QtNkoExwknFL9fQvCYiIwvOa+UblzhF7mrYkbhIxPyt/gG5azHrTacJf4l+A1eHlCm4Xlt/Fm3dV9QoMMR6iP4VpgW2gstztjrKkOYGCbytumbtsVb8JFVPrhEoHjNoqxfW0ma2lwoBzksJUnpljv1qpaXGjyrA7BY4VnBeJICSjMWnURBXsY6iofH3V45QThCeK+HlWF3DkhH5so6MNCPcE/Q1MJ6HlRMDy1ZbFcQxEBC5ZRpPcTO3QSdqZawc0k3ykUAVfYv3RCMoGWZgamdeY9anymHNKhnePdJOPyisUt0kModgFlh5mUASN5k7dRWL4kKlaB2/K9J4IA+CQur9dCxf9KFGExzybIvsrZoKvIH/AMp1I01pAFx4v6rULYBh5aD2rlOrj8Udrqph7qJeVQUDZoIUKBLbTElqs8mTlInTwigHYBPGL+KY8EGItq6Y+1fvlsirmOdesppAUTBnUnbpUueWjIVdS6OJu9os2BQ5zwtFZ4h8WLaziEa4Ar2FOYyhIDBIGkEHfWdtKsHirVw1oxuH4WJ4ldx/2a0l6yUFhCC7mVukxGbQBSPnvUF7ttFE9jgc4tu76VyESOPX7ttbfKBlkuLozWjAU6ABSumxqheTgFGbo/LadxPp7vTsF6fwtMmDAJDELEjY+1MQjIWZP1WC4s0ua3ohhed1DspXe7U0xqydTMRgInh/CXugsq8qmGboP60DX66PRxGQguIF7RyV2g8Pm1jwGYHcrZpgcPYwsm2A7COcSxaIEdRtWEfEJZGiSS2+l/Zew0/h0MXuR0a5KSYfAXLvc942E9zWbJPJL3P7LVLo4hQHz6q77MltQ9wMBlDaLPaTPYSBPc0Bscr6NLPn8R2AOd0Ha/n8lX+8bf4bJPuaO3RSOWc/xfsD+y+/eLf+Bfr/AMUceGSev2Qv/LSdvuf7L794/msD5H/iqO8NlHdWb4u7qPuppew76GUP+oaUrJDKxaGn8VaTlE/YmQZrZBX01H/FJt1UkRr7Hhb0U8Uw95Tw2JVjDAg/39aXl8Lg1J3w+67q3ofh2RH7ohd2O6MvXQF00/nV9J4ed20ilnz6oNF3lZ7HYgOfWva6PTmJtBean1LZSvuH6MKck4Q4XZXoHCzyisiTlbUfCH4/YzIdYqYXUqyC15pxbhQ1hhO/vNaTHkrPkibSz74O/ZYEKR0kdNYhu0z1o4c16ULXxnC0Qc5SrhircjHKeU9dfxATSoI5CeNiw4fFJ/KNstb1hDOnUnSR8hR/1e93SwbstvQJlwvjbqFQhip1ZW1BnQGPYVR8IdkK0c7hgprxjhy5Vu2kVlgfCNp1MnrBoUUhyHI8sIPvNWexYuTAt6g7/wBPSm2EHKRka+0JZDucsQ2Ry8oWLDSBMcvt1rH8WFSNrt+V6T/4864Hh3+8dazS0OEuEYQNa+5JvECFjKCygwrUpC1ssrQRg2r+Ih8AObcAM8q+6cQGyLiLhJZRmhZAIMiIjpT7tFCHtwaN9e1LHbrJnNdxY29O9/2Urb3lzst5/NZ8OpZsvwguYyjSD160M6WJs7WdCCfort1UroHPH6gRzVZVj3MUHtouLvRcIM8sgZSe0a7xVjpovNqsUfrYU+0zeXusWS3pwCD+9ILxIl/7Iwu3WuHz7bISA5UAEkZVESe1L6yNjXVH2690/wCFmVz2uko2cUfTrSTWEuF4COvJzZsMObSTr66aUl8luOOOf/0V69hEjCD/AGjpH6U7DyFg6jqsLxGxzGt2I0F5uf8AUULawMmTtRjLtGEi3SCV9uOFpOFcQZLflW7Unow794jvFYWpe5zi5ep04YyMMA+ihi7Tq5fE5iSCy+mozAdhMGPWsmRkjnI8mp8oHoE04JjFZNOXsvb56bn5U7FC5keOSl4dQ2QWee3VV8Os3ySr6ICZMgyQTt13+lZmgj1jNQXSutp/f0HRPzeQ6KmggpLx7Cxci2AgjULJ+ZPevY6V9st+V47xGFzZNsWB6fulRwT/AJjTYezoFmnTTHlyD4s12zbzJzMSAq66k9PeBSms1Qhj3NbZtP8AhugfqJtj3kCicd+iK4XijetrdWGRxI71P+hOwO6Khj1OnkLH0SE0tM1v/LbL3HQ1kajwpkmQtKHVuj/SjbYXEEKFyXd46H1BrC9hkikpei0nipcK6oxOCFlym8M8awNvfXvFa2l1LCasEt5rlB1sImy222s7juHNaulGIaNZHUHaR0PpW/FIHs3BeZfC+KUscVZh11FVdwmmcrc8IPKKypuVtQnCD8UWZQHNHYev86iN+zJVnsLjhZS/hrZOoWJBBOzQf5Hce1cyYsP1VnwNeOOxVpwxA8s/eHNoDpv1M6n2NDbIWusK7ow5tFSfDo0HOWRJ06MQYEfOrQuDSSOf7qJm7wA44H8CGxeDBGZny7iCvWRP6003UAcBKO0pPJpZ+3YQuZOU/p6HXpFOtdbQQkHM2uo8o/B3GtsQTNswGjp2PvMVR4DhY5V43FuDwrDxDyjkeCpAiOubt/SpDN2QpkftNFJPEHkNdBBWMjfFdKa6RsP1rK8RsSN3dvyt/wABsxSGOz746X0TjD33uYJbhCszXgRlaQeZVGseg6UDTlzpmkHOULxKNkbHMo0AMdef7qd7zEJOWSCuoffNI3itIiRz2e8P6unw9ViNMbGPoO/p6979FC5m8u7Kgsb2HgBuvOPij9KrIJTqIxuF0c1+LXNMQ08h2kixfvZ9OiMwlm5culWUgoZJR5MQQxEjWNoFCndLHIx9g4P9NdR68o8MbZN8bQf1Czu9Dwa6Izi/h+0ytna4tofesg/EVTRiw+D2660tOTJReeAtTSQezTb4T3xQq+LWIs2pZDiEsrmXk+8cZsu0GIOtInaBa24Zn6hnmRWWk5NBez4GDhVgADII1n9TT8J4WDqOXLK421Lf0rajOF52duUywOHwxhcmoH492n+NLSulyb+iZhbBgAZ9eU7UwNBoB06CkiL6rSuhwl+LvQQw/C2p9G5T/EH5VD49oDig+ZnCV8XwvljNa0YkKv8ApY6Ax6ST8qafMdm08n9kk7ThrtzP4V2w7+Wi5zlUCO/TUnqf+amCNgYDS50stbd2ELinVWCxmuPJVBuQNyfyoJ3+lFdPWBkoQgBNofinELWGVWvuAWJAA/EQJIUegqr9QI2277IkekMppgWc8TcSe7aVbOGxQueZbYNkEKucCV/M0mAo7is6fWM1DTH/AC1pafRGB2+8ptgrN9cWptYd2w99HuZWYKlt5BkXVUgB5JykCDNC0smoith4xXXH/X3RJ9PBL7xGVsP3TaIGhH/y2rTGokWedHCi8PZCDLbULO5/nNLTXICHHlOQMbGPdCqweDFts7Pm0KrAgD5dSY39Kx/D/CY9GS5ps/hOzakvGcBJOIqWczOmgn+nSvR6d5ApY2paHm+qGs2taaccJRvK1/DF5RWZLytiHhA+JMWqZQSJM5feg3TbKOBbsLIYfFWwjgSVgueXSCNSf45RtBqjXNIRSCFzDAhc+pUCSw6AiBqdyU+mlSOFxXQVSWMrCKx6jlmBG4aKgACypJOArEcjfm6gEmI+IknrvMDWpFXlQSa7LNYnBQ8KQc+p0216RoAew7VtRPLm2Rx2Xn5mBj9oPOf58UYy5WCM4Z8pbft094qRxYCgn3tpOVddtW7ybwy/z/pUtLmurupeQ9lnokolbj2xnhAV5LOfMWAOpb4Y9dKx/EJTJNdcBb//AMfiDdO/j9Y5NdPutBaDjBrJ5vO0heziIUb/APNA01tlbi+VPiNEOo1hvr9lW+K+8LMGkOB8J00I0rVc9xeymHh3UeiwWsG15Mg5b0OOVddxCxcJFxQt3DgADmOjwFHvQZHv85hDc07FhHjYzynhz8WOAb+GeqtxRZXVyuTIc6ktEqqwyiDJYzqKr7U3eCWngi7HN/hXfpXNY4FwGWkXfFH7lTbithcK5YZwLqIlvKSCSJAJ3aB+I7UtO8UKByOud3qmdE95jIiLXkXtAxX/ABs90Pe4vZZHNoXVkZmDKD5YDZQFU6LrzSNCKVL28harI2wlrKAvgA9gL47WvR+GmMPbOp5BuIJ07U0zokZDys/i2+8LZR7GtJoptWsaU28mkbw2yGzM8EwANNRGsj50CV5BAaj6eMPtz8pXxLj1y3e0U3RcAtJalVXzATJJPNrp8prJg8ShmL42j3mnHcj9gL9cp3UMfDtJ4cOPXp/OlJq+CYWyt185dSrsBAUtoCo/IDpG/WmHPc1uTg8+iGWV+rlLOLX5WwV3I8xh+XOBZH0Nwn5VEkhLQCEJ42gEfzohePcX8lhYsKLuIblC9E6AsOp6hfmaM7VY2t54S0pEbg0C3HgJpwLgSWkYtcNy85BvXOrN0HoqzoNqmNxZ8U02EEZOUwu8MsspS4i3FO4cAj6VZz9woq7IxGbCyXiDwc1qwfsD+Uiq2fDsrXUuSQZVc0qy7iKTm0zH5+4wU2yXutdg7dxbaC64uXAozuBAYxqY6T2pthoC0s8W40uIZLejR9AD/OrByqWqRmpsKuUFeyrdVm/EjKT6qQw/QtVCadaih1X3ELWnwkAelHjIvJQpQawEttJqP0psmwlGjK1WAXlFZ8nK1ohhLvE6L5ZLfwnfpHWdKC4+7lMMBvCxPEMSQwYI6qC02wJbMdcyk8siB7TUN3Xx8vype5tXf8PRdt3jawpuZgpeJ683X4dIzESPlUAkCyVcijQQWMVgVd7huNrKlDqFEMeZuTWeaOlUr/cVbjgIrDs2W2bSjUZoBAlgRzEkQIB2E70QAEYCESR1UeLOwsQAGuTAK99zp0n+VOQv2jkLN1YB7gpO2FvteF3UfhInWJ2kb6UZ+vhaMZWV5UrjdJ09sMGGTKGBBI3+RrMl8TeRtCe2C7WcxnD0ssVhWJQktdvMsDToN4pJj3O5Xo/BWXDJuJy4cAdk74UqjBL5IE+cWhGLAHOswTBMDWmtO9rZGuccZQ/FWSEvaLuhV0iSH8wMLblQwIEbgT/WtR2qhLm++ODfzpefbpp9rv8ATPLaGM1d9U14Laz37rG0XJCKFeImGaW6rsQDFLaiRrpGOYboEWE1pdP+rzWkXjPUd+yLxt5HAQp5oLMpkaArqxOgCnNCz1oDHNktoP8ALytJ5Dqpu7P47r7jgzWbvmNbCeWSrAmFZZnNlEDKYE9pqr6c0joF3lMmbse3BIsBebYC7aJHl2jZuPal1v3Wlsyk5gYgg7gaUq4ZoD6rVJYR75yOKbxf+F7so+7H+0fwp1nRYr+qy3EEdXzLzKSAynpP4lPpuQelNFzm+9eOqzJGndgJ1ai3Ci4NT/cD1FIzauJjwJHAE8C1oRQuAO3KQY3DD962XdAltbNxgTEFhGY/IEamhCFkchLRV5NdUCV7nahgdwAaVrYs3zCqLTNa8zDE/iXNlIuL+VpXl7GdxXOfZJOeMfZTu34GMWFmLvGAcMX1DZUt5R8SG2XusTPQEqKEXHYG3x170k/ND2No0XEN+GeT6DFoDwacViGuYjD5F15r90SeYSSB3O1EZZcdqb1Phkmh1HuuDyQCXHpfSvzhegW+CEZRcxWIZm7OF76gAew+VE3Na7aX0T0xZ+qIISRbiT8EauDFv/3bp2+J530Gkdak2DyrBob1XcLjcy5iGSDBDCCD29fcV29Gkh8t1WD6hXX7uVSx6D+/1rvMQiOqFwDzcuiPguFfcmGJ+Qyj61AfRPxXYNqLK9uFGUhmIEzMtJMei7n0oLPMYasV9/4FXaApY5YaxsfvCpkb5rbDb5UbddLiACEEuIa1ibVkklbiv5RJ1iAWRvVWCwexPar76cL6oReWvDD14/srgXvXCoMW7Zh2jV2/Kv5Qo3bqdNIom8uODQCqLc6ug/lfJPcOkCpcU00UEHxvCC4kHb+NS0A4KkuIyFmbvDFzZ3idhIpjzGMaR35Sjrc8OPThJvEOIW2UeHcEhSF02kmSOjDT3ArPllYHWOP5+E3A9zwW3kA59D/YpJhMK2K+8LFbchkLczOTq5nQgHQD1E0B0gvKJLM2I7ev7J5ewIJBtsVAkBW1VJMyFnUnYyelQZ75B+qA3VDsicOuVY+I9TESfQdB/QUJ0mKAwgyzF54UiNtKGUJdC+lRWcKKSPjtm6XGQus22LZbatmEjlzHY0xFwVt+FvY2F24A27ue3og8PfxSKEtiAoZgWwwMkxOzjfT6UUXVJqRsUj9x6/8AI/lX28djGJIIXlM5sJMx0EXKgfBUdBEP6vv/ANL7D8Sx2Y5CqsVJYnBkTGwB8zsan1pR5ER6/f8A6R+B4zjRaS0gK3ddfIi0qAfCEzyWbvOlc0k8A2uGkgjwHDbwKKB8rFXrNrD/AAi0HuOTY9dIBeC0aag71DBYoCvkui00GmIDTYGBn919h+D3r6rddrmdCOV7IBKyB8Y6AaAelRtJbnn4Isz4xYaB8iV7BaXkAPYU4FlOWa40iWm81TDqy5wp+MGZDJPUAw3epcQBjBST4wHbv4Vy6bF0C95oS1yrMiDJEex2FYut8Kj1Unm7qvnF8LQ0+vDY8VR4N91m/HHF84V8Oysqq9u4ygcpcEAZ+sgHSn5SBTWnilj62Y/qaRVEE9j2U+O8bti5Zu2yGChwgXqAqnm7Lm0jflNAOXk/L72un1LQ5rmZOQK+X2SXA8FfFC7cEJnBJD652IknKI0MyAdvWauGbiBf86/RAZpjIC4HP5PX+31Te94hNjzGs+WDaSyjLcOUsUDLCW9yJNQzdvLvQfZGOqLdzo6xQN4yrsK3Er11LzLCcp5kVCRvABafmaWn0Mc8gkcDYrr2TUGr1tVXu+orn5qV/wAVXPMAvWkQK72yyNmk5Syyu+mmsnc046WzlBOqN7SAM1z6YT0XvN8ts2bKh0HwlsupJHUQBHSTRCywB8TxjHr09O6aDyW2heJcXLI9owLnk+ZvpmTKzKD8xr6iqX0KHJL7pb1q1X4c4p5qElsvms14knVA7FUT0gqJqgdmifVWZJu465+F8Iq1i7rst24FRVSGIO2kuQP9RAWewNWskA+mVUFxcHvxX8P4VWM42GIAIDKy3AsfAPLbRvUde0iqlznNIZg9PRXEzN43dDf90PxviRtJhHuQbwuZ1TqVZWBn69PSgwOnZDc+SDi+a9V2vdG10bmd/wAKXhg27gAutKJGVT8LsW5nf8zM5MDXQT1pyPa4ZQdM0OYN3+e5+ZW3VaYT65cSRFcoItA3OEWzvNULAeVTywg+I+GrN1MsldQZG4iq+S1WY0MNhTw3AcOiKgGigD6CK7yGqrmNJLjyVYOE2B0qfIau8tq+/dlj8v613s7V2xqi2Aw/au8hq7Y1fDA4ft+td5DV2xqmMBh9DlBgQKsIgFdh2igrvs1nsKnYFfee6mLFrsKjYF3mHupnDW+1dtC7e5RuYO1GqiBUbQu3uX32G2Y5R86naF29yvt2QogCKmlU5U4qVySeJvDwxaqPMNplJh1EmCNR7HQ/KqPbuQZYt/Wj3SK5+zySpGJYRBjy1IJBkEiY3oDdMG9Us3Q7RW77BWYjwGXtJa+0QELMW8pczFu5nYDpV/JFUrv0geACePQID/8Aly6f+qbeT92Nf12rvJ9UIeHMDt1+iacN8FXLKsq4x+Yyfu17Rp20qzYy0UCmBp6BAP7IbCfs4toWb7Q7OdmKry+w2oUmlD6zhDGiaOD+yvPgQ7fbL2uvSp9n9VU6H/mVNvBbCycOuIAttOabKltfytIiKs2ItFAq3sZ2bN2PgFHA+CrtpSq465roeRYiCAACdAAdqkRUKBUs0mwUHFDJ+zhQ2b7VcJ1/Csa+lVdpw4UUH/xzbvcV3B/s6W3MYm5DakZV36n5/wAqq7SNciHRWK3H7JgvhO55PknFuRsW8tcxEkwT86v5R4tFdpyW7dx+yFveBWa35X2y6Lck5QqiSd5O5n1rmw0KtCOiJbt3mvko3vAGe4tx8XdYqsCQP7GnaqnTAiiVPsdjLymPA/CKYe6bvmvc0IVWiFJ6iOsSPmaJHCGcK8Om8s3uJ+K0goqaUWaK5chMRiwtXDVBKUYzjqr1orYiUN0gCSYjxcvQj60UaYoHtTehS294xPeiDTqh1VIVvGTTA1PaufEyNpe/AHVRHNJK8Rxi3HgKWN8Q3EQOxBlssD2maztBrY9XMYmtIoX+FoeJaSXQsD3m+h+P9kIfFbCdRpEkHee1aXlW2wD8xSzPaAHU44HY91dh/FVwk5QWiJ20n3oM3lQtBlIbaNAZp3EQtLq5qsI1vFzZshU5u00LdE5pe1woclMOjnjLWvjNuvaO9GueFB/GF5VaGUMZyFkmNQNgeYAH06VlHWSPduiALByStX/x21gY53+o7IaLOByicP42lyBcLCCxOX4Y6DpLHoaQMmudA6TcG9r6nsP3R5tLHHOyDYS4gk/DuVU3ja7cuKjIEbKC6gyN5H1BFaJ1AcA4HFJQaZzXFh5usJ74Y49cPlq9lpuswLBpVI+GfVtfagaJ0bXO2Emz9PRF1GneGEvIBaOOp9Vsga01nL6a5cuFxXLlzzR3FTRXKLYhRuR9a6iutc+0L3rqUWuDFL3rqK618cUvUge9dRUqS31ImRHvXUVFqQuqeo+tQutU38cifEd5/SppcSAofvG3lzFoXudK6l24Kt+M2AYN1QfU11KNwUl4rZJgOCew9K6l24K1MahgZhrU7SpsL63jrTGA6k9gRVVKIBrly7XLkFjL0CrgWoJpYzj/ABjLOtNxx2lZJKWH4rxhuja9CKbZA1wIcLBWfLqCODnohuMcaW5bRVHNuxiII7d6yfDPCJNJqXvJ9zhou8FaHiPiseq07YwPewSa4r+6TNmgN0JI+fWt7rSwdprcrmVckdeppFr9SdUbb/p+v7refB4c3w0HeDPzQvr0PTAUFDEhJG/U6e8/zpzY0XJWT9TXAWN5j3hsRdgXXYXyjcRwoDL5Tm7KljlWYj07HuaQ03iD3+YdRGYw0irPIP5Honp/DmgsbA/eXXgDiv7+qicPet5CoyNclQH7iJJGmmtDkmg1UcsW8O20cDgG6F9ThEgZJpZYpGtq8Z61zjFBNcRwtZUrcLpBLkb5ljaOleb0usMLnPcza/G0eh5sFeunDtXCzT7gY87nAckcUeBnt2Q/2PNZN7ziXUZII00OwM7da0meJB2qGnOnG12cZNd6rlYnsEkcZmbqSHNxd0MevZWYm2lq2p83IzBtjAaCCSdR3gD3omk1kUr3MdEA1pA97oT6V6Z9KUeI6fVNId55c9zeW9QPW/p6pfZuEriLxbM/wjWSZgDXrQNZR1TqqsccUi6AO9lbvuzzfNlegeDeHhbtmyLpcJbZ3yn4dQBJB2mQPY0poi6YlzmFoHH/ACHf4pmaTY3bd/j0XpDVqBIoDF4zKJO3ertbaqTSzmP42QGYRlUgROuvUDc7UdsYukF0iy2N43eaCqMfbp79aYEYCXdK7oEBc8QX1cq7ghTAZNj7SNat5TasIfnuBopgPE5y/dw+xKs3Tr6g1Xye6t7QD+koBvEWLutJBQKGZTqRoNJGm/ep8pjQq+c9x4pVrxrEPaViLjWmIDMlsxPU+Yf+qhzQLrBo0rNkJrdxYv8AyicJisXdg2cExtqQjXCxJj2699KwmazUPbYP2XpZfDtJEcnPa1oLeH4pnuGEt2iIQ3GgAzoSigk9oNaOnfvjaXj3utLF1AMcjth93paW469xFL3l4tzbtgSb1pZkdFX/AFEiBNRIIGjfu+SBcodTvqgMHx7C3byrew+LyyMpN0sxJOodB0Omg9aXkAa/aDfqFbzRzRTrxPjMZcOINrB3Fw4RVdnUB2AOptAnSFneqPBPCI8v6DCjwXDJh1+3X7t2ygP3Vsxmu24gB16knWrMxklQ0BgtVJ9pxrKXNvCYdjK2k5rjrOzuDyk/lqXTOd1UsjaKSPFcTUNatYO2xuXWCLmn7wAwDmiCOpA7b0K6dSOR2XsHBboa2IuC4QSC4EAkaGPSjggqUxqVyz3G78A0eNqE84XmfGMQS+hjck9h139K0o2illzSG8JIOG3X58mVdCGbYDpQ3eI6Rh2bwXXVDJsdFRnh+pf7+2hzZoYU38P3oLLlcDqhkHrp3paLxzSPfsNt/wDYUiyeEahse/B9BygrlhklGTK0zzSD7D+Na0cjJRvjcCPTIWdI10Y2vbR9VWtsRGuafkB3PXeiV16IYoq67aJBZUItqYncAkD8UekxVRQNOOVZ1kW0YV2AxDoQVOWAQSDBI9e4nSPektfHAYx51UTWel816rT8KdqnS1pgS4C6HBri7/z2Vi4kXLVxb10m4rZrYPY7x3HT0gUjDBJp9W1umjAYf1ni/wDbXw+9o8s0c+mLtRIdw/SOaPUH4/alenEAlqFZpICkDUwd4PSAP1oU/hUs2r82QNLc8Y+FjqUzF4tDFoDp2Fwdjk3Xej0HolyXA7BjA0j6d/WtIROGm26cgE3z9/hnus6OaBusDtY1xaOgr5X3H7ox1GVZEsZI10C7CgaHTapnuPc2rziye4JKb8Z12jmk8yJjv04zQHqAOPkguFuuVwugLuRliBl0+m+1Ymrozv28XilraMOGnZv5rK9L/Y1giLF2+27sLa6bLbnT/wCzGjxcWhSc0vQcQ0CjBCKzHGhcIgCRrpTEdIElrK3+GAjzHd7bAxIhpn1MajtTG/3g0BLFnW11OGXnHJcRiDykHKWgdv8AmpLgOQu2OcMFLcfwPGqJKSOvLM7aTV2SRoEscoF0gcD9qJvg2gMqEiVPtCab1haWWQzsBJq+69LroIW6Z7mgXWKHVPuEeGReIvYjObQy5VIKteMajL0UHr1rYlm2YbysGKDzTbuP3WtwmNcXSudAoQAWREaE6DoDtWeT1K0Q2uEywON5fOvKcOBy5XYACDv0Gtdv92qQgPe3FZhvE9+8lx7NyDbLfDZzWyATlBdmGZo1OWgukIyFAeSE0w/icfZbD3EN29dXMbdsDXL8TAMQAo3matvFZHyVtx2oHEcdQouNt2FVERjmvDy5J2CGCWO42rscgKpcOUl/fWFxhJuM8gBmyucoI6ZZqPMB5KrvaV28iEQmUyQeaSwJ66mPlUtikcMD5qC5vdZPimAxQxltHuOVYMwQDLJAJ5h1BNCnb5YNm8K0HvOypYXh7WbVq5butbuHzVsy8oiTlbKT27DvSbJJXOrnGSndgJXqfgDALZwyqlw3AQCGOm/YTtWjG0NaAhFamiKFjvElzQ03CEtMsVbsKzMbkEDcEwANxP8AH6Ut4vrHwtbFGdpdm/QHNeptR4fp2TPL35rp6+qHv8StR/ls2aBlLDpopg9KwGQO3ANNE9emf5lbcjvdt2QPTOP5hSs465cOW0gdRtMAj/s/OpMTGCpsd6zx2Qwa95hon5KWKW7eV1UK66SDym3G/t61oeFSabTne+2uHXlr/l0ISfiMM8rdkYDmnvy359QUqu32FpUVAgGb7wfE06MCex7V6SPSt9pdOZCdwHudB2wvPTTuEIiDKo/q7oVcO0AAEExAH4pP8e1Obhz0/ZJgOoD6eqtewJKhgwkTK6nQ5j7A70vLBFPXmMsjhP6TXanRl3s0m26v1+vZSt8NuXCqhdWbl+YEc23yquo1WnjxI6jjHX4gKml0mpkFxMsZzWO5sqjG4C9bbKyKT6NB7bEEbiq6XW+ewvjpwBr/AGmx0r/tdq9ENPJseS08/wC4V8Rn6hUBwb2QobZZAQD1K7wZ1JkTVopf9YtIIsXnvf3wolhHs4e0ggGrF8EY54ynGKtWvLQ21IZB942wblnb5b0tpBrGzyuneNhstHUV6/hX1Y05ijEINig49DaQ8MhrIJMZgSYEADc+2grzTv1FevAxS928DYU28Dh1O5QOfd+b+daTBTaSDzbim2PaBRGoblj+P8UCaKSd81ORR3ylJpQ1ZduK3fzASrBAySddeVOs/mPaukaxszfmDlKid5YfthBDjcHS1bY+xUz6RtTvkYu/ylPbADQF/ZOOF8YxbHLbspPMSDcYeSBGtw9j09jQJGRty4pqKaWTDW/9IzhXEeJJiAl/DI6upKNbYlW7jOdFG2hrDbua9q9NIInwuLTnsocb4xi5K3FNokEhnEKsdB0J7a0yBaS9FguJcWCWszSWyuVNtyWd50YiIGU9aseFU3WFtcRi8RbtcPt4QpjQyMb/AJhDAucjB2kyGBzQKCWEKlE/pU1+33WKYu1ZxNgvz4a1yvhwDoy/n9QPWuqwuc08EIvx14Ve7h8Ph8HYRcl34sxUW7Z1YTuVbYirOYOi7aT0Sjxfh8bfv2EvogRc3l4ZTC3I5ZNw7GDA00p5kEWwuBsAceqz5pZSWxuFWf2SPBYCziMZYtWMJiMMYZMRm2sdQyuf9rDX0pOOYMcC0C6rjuinTsfYyM2p31xVuycRZFy9btOrWCWUnIJzPeSc2sctQ973MLdyv5bRTq+CacDfEfZzxDEO/wB7n8u0wm5mchQ6k/hybKKX1LiYKH8KPC079xOSsAONXMq2mBtW7UljHMBOoE7FT9SaC1lFOF4DQV7Z+yZwcFIZmBdirPoxU7Fh3pxqCVt6soWJ8Sb6iRuR39Kbi9ErL6rLLhi6nRdTmdj+gjrWB4pKW6lwcTittf7T09DfK0tBGPJaQOfuR69uyCxWDMuHs5EaCCogpHVfSdxQxOwne11nqEUxkU0/W7Cru3w2XzSihRmLBSGBO2x2AoYaGn3QbKK4P6lE4WWAe2+bMSddGPv70KTbt97hXY0ds/ZRxKs5OZi2oEEe8GffpXqfCdPBDCHxNFm/eHVec8Tkkkl8tzjQr3ex731VK4bUtMEag9Sf5VqF3AWcGdVXiItAtlJLHKFWCwOhJydV1FI68vdGGRvLXHiv6vS0/wCGsYJHSSRhzG/qJ/o9a9fX6oq7buJYzMAjNmK29ZzdfhOswDrtp3rBhLdUXNDXSFtB2R0vrVgdP+S1Z5PZ3bmubGDZbgg5qsXRN59OEA+Fukq+uaASrCIXeGie/TathmojhlbpoBV+mAT0Pc+qQfp5J4JNZqDwe+SB1Hb4HlVY/h9y8pQqlrWQxYuy+qxAEdzT7w+Ru2gPub9OFnsDI3h4tx6j9II7G7tLMfj7ym5Yu+XmIH3gkcrf6ddwI371n6nVyxh0ThZPVPabRQyFsrDQHLTlBlAbZUHKrZogTCj09dqxhl2VuONNwv0HwrjSXbz2UAC21XWfiPUAdgKbjnD3lo6JeXTmNgceSj8esrTLDlKvGFhuNYOWEqzToQCB9DB6U81zgPdAWdKwE5tZq+rYe+qjOi3EI8twJ+MKiMx211lelZz3Zx/0isjIb/L+CfYnAG+f8oW3Gly6dlC6agbt0A61qNcIhl1jslnRmY4bR79v+0W2JS2vk2YBWCQ25nq3d41C/hpF7zIbctOKNsQpv+U8sY2yiwTvEydPn296HkInKLW4Ftn4nAmRAnvovf0+lWcQTaq1paNpKR/4nwzEBWujWP8AJAP6jSuBrorfNZ/iVmxdvNcULbv3NHSADlDQk6a5pOtVBU1S6ty5bdfMhV3tvZDNkA0jNuyg7npVSOoUg4orW8J4oHZrbSt0w0/huf7Z/hVw/cPgqbNpJ7ojifD7d9SjiQNR3tnup7+lEY8sNg/9ockTZBtP+F47xZWstffLdtopyeYxY+fH5R3J0jtSL4SHHaOO5zlAcSDTvqo4nhIsXlthF+0X/gFt4I5dB2zVUtc3BCmwTgobwnibtw3VfPlwxRypYnLeLFFCj8JJ1IGhyigavf5VBH03qgvGXDcW19/NEOUQ3XOsM0gb7TlMCugkD8nm0dw28L2T9leX7GAg0EfMxTsaqVtKIoWM8SLTDHhgL3cAWl5GF5DR1wsxirWx5mIBAXLoO/WvKvlEkjpKouybz/MLciADdmcYwg8Pxfy8xCyOqMTv/t9pJFHGkMjA4Gz6V8vp1Q5XMvabHql+IRFcBQIVVy6aMra8x2opa57d+3FWfQd/moDh+ndm6HqeyMs2yqBG5FYkhfijUbsY7aUAzENJabwcV0Vtme1EI0W2JJ1J2H8v0r1ekaWQtDyPkKx6+q87qnB8riy+vJv6eiHL8wXKTm1BGwEUFmtd7SdM9mR19OhpMv8AD2+ye1sfYIGCOpwW3+yje4arNm10g/EflRpNLFJIJH3Y6Xivwoh8S1On07tPFtDSDnb72et9fmrrWEVY0LZQACTJEnXU99PpQtTp5HujMLtlEl1ckdPj2+CFp5mRtkErd9gAA8A9TfRcfCAkfQ+vvT7nE4SbYwDdZ7qaWjP6xvAFVJGATyrV17cnt8VmPF/DwjJipBBOVlYSMwByRHc6Vna+EEeYtDQS0fLr1Q+EtzbQXWIa4VtpA1UZpMe7ECaxrdy0X2W21rCaeaHVeu+F8TYOKxErbt3zkUrPMTlzOR7kj6UzpyMFwAceUHUMkLbbZYDQK0+O+GnmcrPfwsdxa49tklm+8YIgSCzMw2E7QNS3SmHysayiLvoki15fg16rKG+tu751q2MRhcM2S7dJMjdZUk87b69NO9KOc3cCwYHzUt3AGyT6rVLj5S2LAZUhGRro0OmrE/jbprVrtNREEYGP3VF3A29eUGWk7wJOuo1juaiQ000jMHvAlfXuHJIAQZBzMFmGBAmJ3qsF7Mq0xBdhB2eKvh7hADGx+CdWtjoDHxJ+q0SqVFpcRwy3fBupGdgGMHS5H97j51AKikpvcHk3L1u0XuFMpt3VgiDysrdwCZHXSqjAVjyh8PiCCuRguRcwQ5kK+/QmdYqCpQuJwzBS7EuHZnCBoIA1LK34WnTL1qrm5sc/zlWDsUU24T4jVgqXGlTot7tH4bg3U+9WZJmuv8yqlmLHCd38KxBBtl1MysSPT/umGv8AVDc1rm7XCwsN4g8Ki2y3UR4VgBI5rZPSfxA9960IpGTvBk/UOD3WBq9I/TNPlZa7p1BXOA4a1axcoYUC5DMMstuCw7gzvWd4tpw2GNzAGnd8eQmPCpCdS5tkjbi8cLLYtvLYi4vnBrlsOok+YQSwBPSSawIwBJjNWvR9F6l+zTDXFsXGuWxa8y4zC0PwDt7Vqx8JZ3K2VEULI+JLQbQ7UQxtkYWP4OEIvdG4PbyFmMTaC8snQaMNx61karTRQvZE0bRyXnJPpSf0800jXSE2eA0YH1SsYXzFZc4ZyD0iYnmB3+VLCbyxTRYu74x+Ed7Dy416Xdd/iptwi6yMboVVZbYLBQMoTcwNsxP6UZ+tjc7cxpvGL+v1+yE2LaNjng88C+eM+itwyKmZlfOpGi5Yyfxiph1vkPdK5ousV3/C6bTOmjDASBeb6gfujbYzATPqOx6x0+deh0s/nRCTF9a4tY2pgEMpZmunFqRt/oKOCAbS+21025P99K4GgppQ8snTU6zH/HelH6ot1LYtttI/UOhBymWafdA6XdRB4PUeikFHv/xpTe4Hg/lLVXIP0pD3eHoWVyDmWcsHad9Ko6Jj3h5GRxnCYj1ksMD4GkBr/wBWMntn9ko8alRYthtmvL9FUkxS2ukBgsZs9ETRRls9HFDqkN/EZALo1e35bKmWQIYFQTO5I2rFj5Wy8WKXt/hfw+li2rOoOIYZrtwjVnc5m/8A0T8qfEbQd1ZSb5nluy/d7JxilkUZhyl3jCxHirhmJZG8q1ZZCMrFzznNvkb8I9NzUyvcUv5VXSyieFsRfNyxbZcPZZRnsIvKIgSSToTG/pS9WrhpK0/hTgl6yWsXbpe1oyLd1ZWGhAaYyxFEBoq0TXN5WhGEsoCZE6xvofrVrA5Ri0kUFQjWNJJzHtrOnTWuLm3hQA6hu5QWN4ZhmJC3FXrrp67g1YWpQtrCtYUQ991mWWzlAJJkczajTeImqOcBzhSGk8K7/FQllFnFLkWSC1saDtJ1NQJ4uNwVvJlq9ppV4vxbayW7j4TEOpMqzKh1H61zpIwaJAVWsef0glVr4rs3bgBTE2DC6tliGOhymRVTJGKtwyrCOQ3TThKMZxT7xkCYhmuZzp5cXcvUALqANZJmoa4Py1wNLntLMOBFqOBs2bwPlC+BvObRpMDL3kyPcVba7uFwLbzabcJ4JcAW/av3XJWVRpKgzrI/nTmnEYy8c/zCztWZXYjxR+vofRZTxAWGIa1iUby7lwfezFvoQC0cuoJJ9AKW8RklLar3BVBRoYY2Sb7t5uz8UYOMIUORQSpDHKYEpMkNG0bDrWEHtY7cBytlrbBzwtp+zrEtctMzMTqIkyRvueprXiJLcoD+VsKKqLM8dTX1MkT6UaM5xygvHdZW5ZdeZsi7ksTI21kVhO8M1F7nkdc8laZ1umc2rdQ6cBVY5vLBulVcAAhiBoPywNveo1fhroj7tluM8ZVNPq2Siidp7JTfx9stNtmU3RlW2Dy2wPikxqNflQY4y4/prsSmJSGNG9wIHPf/ACjuH4dChZbwGYwxCwT0G5kyep31rU/8fE8BxlN/L9ln+3vBxGCOlpnyqQhMGNJ69N9pNazpGMc2MmieAkWwyPa6UCwOT/Mrt6EEsY1GvqTAqs2oZDGXyYCtBppJ3+XELPP05Ugs61djw9rXNODkIbmlri1wyMFD4nBhmRtRkOY5dC5GwLdhWVrtNKZDJFwReBee1dfnwtTR6uMQiKTnIzwGnr6flLXxDC9cRB98Vzf5cgkdJkabc01GkLXT+Z5ZY+uOg9a9UfVwzjRNuUPiDvdN+8QeM+n1RGMv30TNdwqvbAm55V7mQBZJylQG17HatKUuLCHtsdaKx4TskDo3U4cEhYnHcQuYm4l1+VVVVsoGDZEmc20SY/hWM4ta0MZYA7raG9zy99bjzSv4NaN3GYS0upe+txp7Icwn6V0LbKiZ1BfocVoJFD42xnWJirxu2m0KWPeKXnHjPjd1W/yxas2wQGuPD3mH4Utjb/caG83lCL9uP4Uownil2u4e7iMM9uxbAtNkOYXXaIW4phgV36xJJqgNqwPVaniWJxAsG5dsLfI1BVuUqWAIGXUMBzaVeyBlSSa3KOIxCXct61cNy38SkCQRsZ99j7UCUn3qIHCZaQS2gTzwq8Rikw6m8QjeimGYE6SPfT0ri4A3YNIMkzYo97gar9+iyHFcc917DKmQWyfNgkwCwAJHo2nzqu50tECttfCkLQeIea90b21jkH7LT2ePeXJZSoBUEAzEKdtOtTrX7JG/NaekZuY7NcJi/EMJdT722MskwR6A/FSwfE4CwmdkrSaKHt4PC3EVrd0rIIGsgTrGU/xq+siZJIb5wg6WV7IwRwicZgHWYVbiyJGXU8sb/hqssTmtZtAoBWika5zrJFlLFwuW9ZBR/MCYg52A1lBEEaZem3SrRsLWPFVgcfFUncHFpuxaA4CjItjIzBWt4OBEf+68gimZSQ4/F37JVuQPg390m45avNYwrPi7iI1ti4DGZDHTKNRPejSEU2uyQkvebOLVNnjnm2GtMTez8jW3XWDsVaeZpiF6zVhqHOG05CGImg7m8qGMaXuJcBt3le2zKNMqquSAnUaSO0msXa5v6h6LYY6+PmvTv2cD7l5AUkhio6SDGvtWlCCG0UEm8rYUZQsb41Yo6OoEjvt9KFI/YQVVwtZJb3mXVZyANSRI2GsH3NI6yZzon7DbqwAog2ea3cceqs4u5u5FtjQzJIgCfWKDoRqGx7JiTnHz5yp1zoZHXF1Gfws3YsO6sUCkA5dzJ2nXb/umQRX8KnUNPmEegVyYZ1YsotoCQQCfhA6a6n3qd7b7IO213HJdvQzquedweUAHTKO471Lnte4PPKYZrZ44TAwgNN3Qyb5ymdvE3S33hDgS225iBvoIq75y7Ds/FBikfFflu22KsdkVhce6rGkDaYNc3VSNFAihwKVCNxLibJ5VrcTcZZC6icsd6t7dLfT6LvLIF1/PgoLxS4Yggew3/s1DtbNZohVbGwVd10+Kz3iDjF62r/eHPcBRVMaKfibL6aiqtnkNuLsJiOMOIYRxz8VnOH2GFtFHwLMHbeOvbSgPdZ95a0cL3Mc9osDn+dfVbr9j3D/Mxl++drNtUHq1ySdPRVH1prTjFpOc5pexCmUuoX2gEgSQCYG59BXKDwvLvstk4x0t4EqzMr3WujXKRLNmcxKMMsDTm6VAq+ErhxqlmrWPN65ZuWVbzku3j9mHM4QMpVzOk6GSdSIqrtzjhUaRQzeUx8OYnEWi6NftWVZkvAOsqpuOzLkAMq3cGRXVj1VmuINHhbjGYYhRCKwOsqOXMxEx2DRM1SW6OU7GBjH0wl2M4erWCp+7adWADZYM6g/h/jUU2TDjyUCXTNfHsIoVY+I4R9rwn5dkrbIZ3Ia413mzwNFgQAJOw96L5TGtLWocEYiA93sSbSfCYCy6mLhtvswG22UgE0DVReZtPb8rTgl8sEdyD9F3iPCjEZwXBYtBBOqgCe2gpV+meKKbZqWWa7IPgvDYt2lLvEaMoIgEHQqRoZ60XVQF8xcAl9NM1kIb2R152zctq9dtkkNoZHKBMEgGN4qro3e40D+ms/FXa9o3uJzYOEr4xjWsX7N58+UC9ImCFKhQYNTE1wa688IWqlaGtdXHSlRwS5dtJbe8uRItqsvLXTactCrGnxRrTThuN9yfulBLgYrA+yW3OJ2Ytm75CMgIWAzPcUkwhXSNdCdIqSQTaXeWk7iqsbw6y4OItXESAAbShkbzAAWy6y8Bl5tIrnG8qNo5tKb9u+r2r9weWrryud3naZ1jSDOppSfoEzpiaNr1D9kt1Wt3sp2cSAIAkbDuPWmYeFY4XoFGULKeO7BKowfJB3if0pefhVcsSMZiwGYYkKoiZRdAdp+m9BbrHNO3F/BDOnf5fmgHZeD/ADsqU4xiQcxvWTpHNt/360ca+UCkLyhZP8/yiMFxe4oy5sOVPRdP56Gpd4m9ovCq3TtJrv6/lFJjLj7eSI0zGI+cnWodr5ndvorNhjrg33tdt8LzMWF0SfybLpqT6e1FZohP70pGegUed5X6Cr04ChUgl3UTMfi9QJ13psaOAdL+aFvfxf2Xw4RZyiLLaDqvT+tG9lg6tCGXy1hWrwu21wsEKNAlVPfsDNLy+HQSN/KNHqZGuvqs14ivLgySWW4ACfLMo9vUatBICk6SfpWdNpREaaQb68lNQudMRYNA8cc9llMVwjEXLTYzS4t0wzA6qSYCnsv9KqBgXgJ0FrBtCKx+FuI3khlumFUC2vwx0P8Ae1KMe2T36I+K0BqZoozFv9309f2W/wDB2IXBpetgDPdu55GyiAI+UUVmqwRSQeyzdr0HhOM8xAZkxJ9Jp6N+4IDhRVnEboVCZIMGMurH/aOpoiG7heb4vhOCu2Ab93EXARcYk3M7m2DqTHwoTqQB2qyVLWvAJ+SVYjE4bDEthbF3D3BbH3pYtOVc4yJvc1IzHaqdeyrTGj3fqs9ax12/fQWrlmymJNsFwC2RpzlSTtBYge5FV5NqS4ZF5XrgxZUBCuUhQpkZQYnUA6x1o7aDve4TFOMdN5RNrDWbhy6QRBjQnTWIrhdFS85a28n8Iq1gEDQLrsMsZC06d53rhvGVUtjPu9Vksfms3bloWyyhly8pMgiTtvSsoDSAOychJcwk82rbF69sbNwLrssTI6neh0+sIp2pUGvhEa5bvKAJJIY/MxTBwSCgDgUpYPHNcnyrOdgQWOfKVBGnxHWYIob2OkkFVgcnv/OVZsjY2G7yeio45xYXfJNtXdWtzCoehghhHQ/WrQNLdwNdOFWZ11ys/i7qC4My3FYpCq4OZWJ+JR20HSokIaaCUkc1p9V9c8L4pvvDagO8sSPwASWJOok96uYzQwhODuiIXCIX8lLQDC3CsRmLuZYan4dDofaq5ccLrzSsxnhTGW0a7imD3rjKyiSxXJuD0kgjbtSersOaPintKwgOLjlbX9mogXRGkjKepHr6z0o2msNoq0gW6ppDQnE8Ct5CrVVzQ4LiLWPveDQC02xeU9C39/Slm6drX7iLUvkkMXkh3u9unf5lVpwUKcv2O1bUEkMLec7dQTWkPZwMc/RIBkvVor6qH7uYgfcwdyRbUg6z8qN5mnHUIflSkcFcvcGRmLeQBOozW/rJFLul0n9Qs+gRRBOeBj4pTiPDa65bbrMZgA8EDsekVj6rVQtd/oNdXXB5+C0INM82ZiL6UenxULfh0LGV76Rseb+Q9ajSiaUWHhp7EFdMyBhra4+oIVt/AXD8GKuTtDoxEdTHUnvWw2CUD/7VnmSMH9BtSHCSxUtediupRLboG06tqX9tKVl08ozvx8b+gTTZozjYb+Chg+G2bTM1vDNzTnlCS89SSNfTtWYZw5+6nUPRO7XhtWLXcThCyW0UPbt2lIFoWSUvFjJZhpBA996qZ7bRaSRVGjf7dFIZWcK5VRbSW1sXFKlvhtmObWdpnpNAL3uY0ODrHXOR/dGIjDiW1R+xULNwhCvlsST+U6dulCfA90oeCRXSj81LXtDKIytP4Ru3M2VgwAHVSP1NbGlc66/CUkApO+PYF71k20um0SRLgagTzZT0JEielP0lXt3Ckqw/CLNhw2HsBCq5cwGsAQAT1orWN6oe0NyAlL+EluYj7Q9lGBtMmQkwCzAlhJ5ZiIFc6Nl8qGjGBhE8S4FbYXOVrbXGV2NvWGXSQDpqun0rhEP6Suc1uSQhMF4RQOWuW7mIAAFvzyGNrWSQ51M9Qe1SGAcuXUeia4fgItkvYsJYYkEkdY7irMLGk9bUvY59dCOqPBxM6JbLbZoIrj5dVZpQGvu8Wo4fh7OzM13m0DZRG3rUOLBw1WZbv6lc/BEIOrSepJ/hNQJiDwpdEC0i11eDqAMrMpHUMRU+eeygRACuqExXAcxzOtu9/vUT9RXb2H0U7XBWphj18xI2ynQeg9KncOlKNq43BbZuLcgs/wD5D8SxtVLbyQFxZkfursTw24yshullYEEMJ3qC5rhRCvtPdIvD3hM4Zne5N5mkZpjKD2HyHtFUjjDc3lDbGWpg2EGiqkkGcz/SiPYx/vPVmWwU1G8KwxU/Cq94G9Q5rG/pVmvc79Sb0NXX1cuXK5colagLl9lqV3KlUXlcvq4ZXKI3rutLjhSqVy+muUL6oUr6a61NL6pULlcppdrlC5XLl9XLuAuZZqVwX0Vygr6KhSuxUrl9XKAvlFcVA6r6KhSvstcpXMtTa5ciuULoFcpXYqFy7XLlwiuXL5RXKAVKuU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Полезные насекомые</a:t>
            </a:r>
            <a:endParaRPr lang="ru-RU" dirty="0"/>
          </a:p>
        </p:txBody>
      </p:sp>
      <p:pic>
        <p:nvPicPr>
          <p:cNvPr id="9" name="Содержимое 8" descr="Bogyi-korovki-e14032028853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3681437" cy="2686946"/>
          </a:xfrm>
        </p:spPr>
      </p:pic>
      <p:pic>
        <p:nvPicPr>
          <p:cNvPr id="32770" name="Picture 2" descr="http://medinfo.ua/images/content/0001/4e19/108d/4caf/21e5/e6aa/00014e19108d4caf21e5e6aa73935a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7192" y="2214554"/>
            <a:ext cx="3523898" cy="2653412"/>
          </a:xfrm>
          <a:prstGeom prst="rect">
            <a:avLst/>
          </a:prstGeom>
          <a:noFill/>
        </p:spPr>
      </p:pic>
      <p:pic>
        <p:nvPicPr>
          <p:cNvPr id="32772" name="Picture 4" descr="http://xn--c1ac3aaju.net/uploads/posts/2015-03/1426640079_kak-izbavitsya-ot-muravev-na-dachnom-uchastk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143380"/>
            <a:ext cx="371477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Вредные насекомые</a:t>
            </a:r>
            <a:endParaRPr lang="ru-RU" dirty="0"/>
          </a:p>
        </p:txBody>
      </p:sp>
      <p:pic>
        <p:nvPicPr>
          <p:cNvPr id="8" name="Содержимое 7" descr="entomofagi-ot-koloradskogo-juka-300x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50" y="2214554"/>
            <a:ext cx="3144387" cy="2143140"/>
          </a:xfrm>
        </p:spPr>
      </p:pic>
      <p:pic>
        <p:nvPicPr>
          <p:cNvPr id="33794" name="Picture 2" descr="http://kladraz.ru/upload/blogs2/2016/2/11204_e8d5cf3013422835d3461d391c823f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3"/>
            <a:ext cx="3357586" cy="2143141"/>
          </a:xfrm>
          <a:prstGeom prst="rect">
            <a:avLst/>
          </a:prstGeom>
          <a:noFill/>
        </p:spPr>
      </p:pic>
      <p:pic>
        <p:nvPicPr>
          <p:cNvPr id="33798" name="Picture 6" descr="http://bebiklad.ru/wp-content/uploads/rebenka-ukusil-komar-300x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429132"/>
            <a:ext cx="3143272" cy="2143140"/>
          </a:xfrm>
          <a:prstGeom prst="rect">
            <a:avLst/>
          </a:prstGeom>
          <a:noFill/>
        </p:spPr>
      </p:pic>
      <p:pic>
        <p:nvPicPr>
          <p:cNvPr id="33802" name="Picture 10" descr="http://www.supersadovnik.ru/binfiles/images/00000149/00077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429132"/>
            <a:ext cx="3286148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Как появляются бабочки? </a:t>
            </a:r>
            <a:endParaRPr lang="ru-RU" dirty="0"/>
          </a:p>
        </p:txBody>
      </p:sp>
      <p:pic>
        <p:nvPicPr>
          <p:cNvPr id="4" name="Содержимое 3" descr="full.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62910"/>
            <a:ext cx="8229600" cy="289750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Зачем насекомым усики?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Усики у насекомого- это органы чувств , которыми оно воспринимает запахи и </a:t>
            </a:r>
          </a:p>
          <a:p>
            <a:pPr>
              <a:buNone/>
            </a:pPr>
            <a:r>
              <a:rPr lang="ru-RU" dirty="0" smtClean="0"/>
              <a:t>     различает вкус.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Чем усики длиннее , тем они чувствительнее 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Некоторые насекомые ощупывают усиками как мы пальцами, окружающие предметы.</a:t>
            </a:r>
          </a:p>
        </p:txBody>
      </p:sp>
      <p:pic>
        <p:nvPicPr>
          <p:cNvPr id="5" name="Содержимое 4" descr="025-d0b1d0b0d0b1d0bed187d0bad0b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2980" y="2214555"/>
            <a:ext cx="3136606" cy="1785949"/>
          </a:xfrm>
        </p:spPr>
      </p:pic>
      <p:pic>
        <p:nvPicPr>
          <p:cNvPr id="35842" name="Picture 2" descr="http://www.zooclub.ru/attach/chlen/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3143272" cy="17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Как зимуют насекомые?</a:t>
            </a:r>
            <a:endParaRPr lang="ru-RU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428868"/>
            <a:ext cx="7786742" cy="358808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Насекомые – часть природы</a:t>
            </a:r>
            <a:endParaRPr lang="ru-RU" dirty="0"/>
          </a:p>
        </p:txBody>
      </p:sp>
      <p:pic>
        <p:nvPicPr>
          <p:cNvPr id="4" name="Содержимое 3" descr="tiger-13586030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2214554"/>
            <a:ext cx="2571767" cy="1928826"/>
          </a:xfrm>
        </p:spPr>
      </p:pic>
      <p:sp>
        <p:nvSpPr>
          <p:cNvPr id="39938" name="AutoShape 2" descr="Картинки по запросу картинки как зимуют насекомые насекомые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картинки как зимуют насекомые насекомые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http://byology.ru/wp-content/uploads/2011/02/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14555"/>
            <a:ext cx="2643206" cy="1928826"/>
          </a:xfrm>
          <a:prstGeom prst="rect">
            <a:avLst/>
          </a:prstGeom>
          <a:noFill/>
        </p:spPr>
      </p:pic>
      <p:pic>
        <p:nvPicPr>
          <p:cNvPr id="39944" name="Picture 8" descr="http://www.svittvarin.narod.ru/zol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14555"/>
            <a:ext cx="2571768" cy="1928826"/>
          </a:xfrm>
          <a:prstGeom prst="rect">
            <a:avLst/>
          </a:prstGeom>
          <a:noFill/>
        </p:spPr>
      </p:pic>
      <p:pic>
        <p:nvPicPr>
          <p:cNvPr id="39946" name="Picture 10" descr="http://www.fazenda-box.ru/uploads/posts/2011-06/1308392601_mu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744" y="4500570"/>
            <a:ext cx="2614250" cy="1785950"/>
          </a:xfrm>
          <a:prstGeom prst="rect">
            <a:avLst/>
          </a:prstGeom>
          <a:noFill/>
        </p:spPr>
      </p:pic>
      <p:pic>
        <p:nvPicPr>
          <p:cNvPr id="39948" name="Picture 12" descr="http://grabelki.com.ua/wp-content/uploads/2014/06/65807bf43c34cb3922a3b6256c061a8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500570"/>
            <a:ext cx="271464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7">
      <a:dk1>
        <a:srgbClr val="5F497A"/>
      </a:dk1>
      <a:lt1>
        <a:srgbClr val="FFFF00"/>
      </a:lt1>
      <a:dk2>
        <a:srgbClr val="00843C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176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 Что мы знаем о насекомых?</vt:lpstr>
      <vt:lpstr>        Кто такие насекомые?</vt:lpstr>
      <vt:lpstr>                Времена года</vt:lpstr>
      <vt:lpstr>        Полезные насекомые</vt:lpstr>
      <vt:lpstr>          Вредные насекомые</vt:lpstr>
      <vt:lpstr>      Как появляются бабочки? </vt:lpstr>
      <vt:lpstr>    Зачем насекомым усики?</vt:lpstr>
      <vt:lpstr>       Как зимуют насекомые?</vt:lpstr>
      <vt:lpstr>    Насекомые – часть природы</vt:lpstr>
      <vt:lpstr>       Подведение итогов</vt:lpstr>
      <vt:lpstr>Используемый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Елаева Е.Е.</dc:creator>
  <cp:lastModifiedBy>Метод2</cp:lastModifiedBy>
  <cp:revision>69</cp:revision>
  <dcterms:created xsi:type="dcterms:W3CDTF">2013-08-13T07:04:31Z</dcterms:created>
  <dcterms:modified xsi:type="dcterms:W3CDTF">2020-04-22T09:05:16Z</dcterms:modified>
</cp:coreProperties>
</file>