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0" r:id="rId2"/>
    <p:sldId id="261" r:id="rId3"/>
    <p:sldId id="262" r:id="rId4"/>
    <p:sldId id="278" r:id="rId5"/>
    <p:sldId id="277" r:id="rId6"/>
    <p:sldId id="264" r:id="rId7"/>
    <p:sldId id="265" r:id="rId8"/>
    <p:sldId id="280" r:id="rId9"/>
    <p:sldId id="267" r:id="rId10"/>
    <p:sldId id="279" r:id="rId11"/>
    <p:sldId id="268" r:id="rId12"/>
    <p:sldId id="271" r:id="rId13"/>
    <p:sldId id="283" r:id="rId14"/>
    <p:sldId id="272" r:id="rId15"/>
    <p:sldId id="282" r:id="rId16"/>
    <p:sldId id="273" r:id="rId17"/>
    <p:sldId id="274" r:id="rId18"/>
    <p:sldId id="276" r:id="rId19"/>
    <p:sldId id="275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4722" autoAdjust="0"/>
  </p:normalViewPr>
  <p:slideViewPr>
    <p:cSldViewPr>
      <p:cViewPr>
        <p:scale>
          <a:sx n="70" d="100"/>
          <a:sy n="70" d="100"/>
        </p:scale>
        <p:origin x="1810" y="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5585A-8DBB-4825-A431-4BE6C60CA35D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A291A-D20B-47AF-B84F-BEA931FAD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4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A291A-D20B-47AF-B84F-BEA931FAD3A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5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1sar/@schoolrm.ru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package" Target="../embeddings/_________Microsoft_Word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6880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Волковой Екатерины Николаевны,</a:t>
            </a:r>
          </a:p>
          <a:p>
            <a:pPr algn="ctr">
              <a:buNone/>
            </a:pPr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муниципального дошкольного образовательного учреждения «Детский сад №71»,  г.о.Саранск</a:t>
            </a:r>
          </a:p>
          <a:p>
            <a:pPr>
              <a:buNone/>
            </a:pPr>
            <a:endParaRPr lang="ru-RU" sz="2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рождения-</a:t>
            </a: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01.03.1996г.</a:t>
            </a:r>
          </a:p>
          <a:p>
            <a:pPr>
              <a:buNone/>
            </a:pP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МГПИ им.М.Е.Евсевьева,2018 г.</a:t>
            </a:r>
          </a:p>
          <a:p>
            <a:pPr>
              <a:buNone/>
            </a:pP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ДПО РМ 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«ЦНППМПР- «Педагог 13.ру», 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«Педагогика и методика 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дошкольного образования», 2019г. </a:t>
            </a:r>
          </a:p>
          <a:p>
            <a:pPr>
              <a:buNone/>
            </a:pP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 педагогической работы – </a:t>
            </a: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года</a:t>
            </a:r>
          </a:p>
          <a:p>
            <a:pPr>
              <a:buNone/>
            </a:pP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данной должности- </a:t>
            </a: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года</a:t>
            </a:r>
          </a:p>
          <a:p>
            <a:pPr>
              <a:buNone/>
            </a:pP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Квалификационная категория-  </a:t>
            </a:r>
            <a:r>
              <a:rPr lang="ru-RU" sz="1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имеет</a:t>
            </a:r>
          </a:p>
        </p:txBody>
      </p:sp>
      <p:pic>
        <p:nvPicPr>
          <p:cNvPr id="5" name="Picture 1" descr="C:\Users\работа\Desktop\аттестация\23-24\Волкова\9c2c159ead68fd906a38a34de00344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2204864"/>
            <a:ext cx="2922118" cy="40043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3-24\Волкова\разумовская-круглый стол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604"/>
            <a:ext cx="4261204" cy="61206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F:\23-24\Волкова\катя\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4330554" cy="60722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1455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</a:t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r>
              <a:rPr lang="ru-RU" sz="2200" dirty="0" smtClean="0">
                <a:solidFill>
                  <a:srgbClr val="FF0000"/>
                </a:solidFill>
              </a:rPr>
              <a:t>.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9217" name="Picture 1" descr="F:\23-24\Волкова\катя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4110039" cy="56433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9218" name="Picture 2" descr="F:\23-24\Волкова\катя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142984"/>
            <a:ext cx="3961539" cy="55721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воспитанниками.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F:\23-24\Волкова\катя\1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71480"/>
            <a:ext cx="4468613" cy="61356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23-24\Волкова\катя\1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324385" cy="59376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8915" name="Picture 3" descr="F:\23-24\Волкова\катя\1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00042"/>
            <a:ext cx="4265318" cy="58565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родителями.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F:\23-24\Волкова\катя\1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4038601" cy="55452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2" name="Picture 2" descr="F:\23-24\Волкова\катя\1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00108"/>
            <a:ext cx="4052387" cy="55641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F:\23-24\Волкова\катя\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642918"/>
            <a:ext cx="4181477" cy="59557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2918"/>
            <a:ext cx="4007439" cy="595575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семей.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 descr="F:\23-24\Волкова\катя\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4318319" cy="5929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6866" name="Picture 2" descr="F:\23-24\Волкова\катя\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14356"/>
            <a:ext cx="4345146" cy="59661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работа\Desktop\аттестация\23-24\Волкова\волкова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3568585" cy="49005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857625" y="2000250"/>
          <a:ext cx="4999038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4" imgW="8019048" imgH="5668166" progId="AcroExch.Document.DC">
                  <p:embed/>
                </p:oleObj>
              </mc:Choice>
              <mc:Fallback>
                <p:oleObj name="Acrobat Document" r:id="rId4" imgW="8019048" imgH="5668166" progId="AcroExch.Document.D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2000250"/>
                        <a:ext cx="4999038" cy="35337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абота\Desktop\аттестация\23-24\Волкова\пед.дебют 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57232"/>
            <a:ext cx="4000528" cy="56734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85720" y="857232"/>
          <a:ext cx="4017835" cy="5697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Acrobat Document" r:id="rId4" imgW="5667122" imgH="8019915" progId="AcroExch.Document.DC">
                  <p:embed/>
                </p:oleObj>
              </mc:Choice>
              <mc:Fallback>
                <p:oleObj name="Acrobat Document" r:id="rId4" imgW="5667122" imgH="8019915" progId="AcroExch.Document.D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857232"/>
                        <a:ext cx="4017835" cy="569708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поощрения.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работа\Desktop\Новая папка (2)\Screenshot_20231127-141723_Gall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928670"/>
            <a:ext cx="3944726" cy="5500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работы на тему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«Развитие мелкой моторики у детей раннего возраста»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сайте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https://ds71sar/@schoolrm.ru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ds71sar.schoolrm.ru/sveden/employees/11200/409943/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4634866" y="571481"/>
          <a:ext cx="4286573" cy="6065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Документ" r:id="rId4" imgW="7591814" imgH="10729605" progId="Word.Document.12">
                  <p:embed/>
                </p:oleObj>
              </mc:Choice>
              <mc:Fallback>
                <p:oleObj name="Документ" r:id="rId4" imgW="7591814" imgH="10729605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866" y="571481"/>
                        <a:ext cx="4286573" cy="6065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9" name="Picture 3" descr="C:\Users\работа\Desktop\Новая папка (2)\Screenshot_20231127-141733_Galler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571480"/>
            <a:ext cx="4337289" cy="60722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еятельности</a:t>
            </a: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работа\Documents\Scanned Documents\приказ управл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4110207" cy="564357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Users\работа\Desktop\программы\инновация -71\приказ по инновации-19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477" y="2000240"/>
            <a:ext cx="5086523" cy="37048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работа\Documents\Scanned Documents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162235" cy="60007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2" descr="C:\Users\работа\Documents\Scanned Documents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571480"/>
            <a:ext cx="4286280" cy="58853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F:\23-24\Волкова\катя\1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4578460" cy="62865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6072230" cy="71435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публикаций.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5" descr="C:\Users\работа\Desktop\волкова\Screenshot_20231129-062700_Vib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714356"/>
            <a:ext cx="4135421" cy="57849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01090" cy="85725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:  конкурсах, выставках, турнирах, соревнованиях, акциях, фестивалях.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работа\Desktop\Новая папка (2)\Screenshot_20231127-141736_Gall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03351"/>
            <a:ext cx="4000496" cy="5534020"/>
          </a:xfrm>
          <a:prstGeom prst="rect">
            <a:avLst/>
          </a:prstGeom>
          <a:noFill/>
        </p:spPr>
      </p:pic>
      <p:pic>
        <p:nvPicPr>
          <p:cNvPr id="35842" name="Picture 2" descr="G:\23-24\Волкова\грамоты\Screenshot_20231129-062745_Vib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" y="1628800"/>
            <a:ext cx="5057899" cy="353155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работа\Desktop\Новая папка (2)\Screenshot_20231127-143744_Viber.jpg"/>
          <p:cNvPicPr>
            <a:picLocks noChangeAspect="1" noChangeArrowheads="1"/>
          </p:cNvPicPr>
          <p:nvPr/>
        </p:nvPicPr>
        <p:blipFill>
          <a:blip r:embed="rId2"/>
          <a:srcRect r="1041"/>
          <a:stretch>
            <a:fillRect/>
          </a:stretch>
        </p:blipFill>
        <p:spPr bwMode="auto">
          <a:xfrm>
            <a:off x="0" y="285728"/>
            <a:ext cx="5072066" cy="350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2" descr="C:\Users\работа\Desktop\аттестация\23-24\Волкова\Screenshot_20211221-080104_Dri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1713" y="1047754"/>
            <a:ext cx="4132287" cy="58102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радиопередачах(очно).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F:\23-24\Волкова\катя\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006150" cy="5500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1266" name="Picture 2" descr="F:\23-24\Волкова\катя\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3960156" cy="54375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154</Words>
  <Application>Microsoft Office PowerPoint</Application>
  <PresentationFormat>Экран (4:3)</PresentationFormat>
  <Paragraphs>28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Тема Office</vt:lpstr>
      <vt:lpstr>Acrobat Document</vt:lpstr>
      <vt:lpstr>Документ</vt:lpstr>
      <vt:lpstr>.</vt:lpstr>
      <vt:lpstr>Педагогический опыт работы на тему  «Развитие мелкой моторики у детей раннего возраста» представлен на сайте https://ds71sar/@schoolrm.ru  https://ds71sar.schoolrm.ru/sveden/employees/11200/409943/   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Наличие публикаций.</vt:lpstr>
      <vt:lpstr>Результаты участия воспитанников в :  конкурсах, выставках, турнирах, соревнованиях, акциях, фестивалях.</vt:lpstr>
      <vt:lpstr>Презентация PowerPoint</vt:lpstr>
      <vt:lpstr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радиопередачах(очно).</vt:lpstr>
      <vt:lpstr>Презентация PowerPoint</vt:lpstr>
      <vt:lpstr>Проведение открытых занятий,  мастер-классов, мероприятий.</vt:lpstr>
      <vt:lpstr>Позитивные результаты работы  c воспитанниками.</vt:lpstr>
      <vt:lpstr>Презентация PowerPoint</vt:lpstr>
      <vt:lpstr>Качество взаимодействия с родителями.</vt:lpstr>
      <vt:lpstr>Презентация PowerPoint</vt:lpstr>
      <vt:lpstr>Работа с детьми из социально-неблагополучных семей.</vt:lpstr>
      <vt:lpstr>Участие педагога в профессиональных конкурсах.</vt:lpstr>
      <vt:lpstr>Презентация PowerPoint</vt:lpstr>
      <vt:lpstr>Награды и поощрения.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работа</dc:creator>
  <cp:lastModifiedBy>vospital</cp:lastModifiedBy>
  <cp:revision>121</cp:revision>
  <dcterms:created xsi:type="dcterms:W3CDTF">2011-11-21T04:52:04Z</dcterms:created>
  <dcterms:modified xsi:type="dcterms:W3CDTF">2023-12-20T08:31:00Z</dcterms:modified>
</cp:coreProperties>
</file>