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60" r:id="rId5"/>
    <p:sldId id="261" r:id="rId6"/>
    <p:sldId id="263" r:id="rId7"/>
    <p:sldId id="265" r:id="rId8"/>
    <p:sldId id="264" r:id="rId9"/>
    <p:sldId id="290" r:id="rId10"/>
    <p:sldId id="291" r:id="rId11"/>
    <p:sldId id="292" r:id="rId12"/>
    <p:sldId id="293" r:id="rId13"/>
    <p:sldId id="266" r:id="rId14"/>
    <p:sldId id="267" r:id="rId15"/>
    <p:sldId id="284" r:id="rId16"/>
    <p:sldId id="282" r:id="rId17"/>
    <p:sldId id="268" r:id="rId18"/>
    <p:sldId id="280" r:id="rId19"/>
    <p:sldId id="278" r:id="rId20"/>
    <p:sldId id="269" r:id="rId21"/>
    <p:sldId id="276" r:id="rId22"/>
    <p:sldId id="277" r:id="rId23"/>
    <p:sldId id="270" r:id="rId24"/>
    <p:sldId id="283" r:id="rId25"/>
    <p:sldId id="271" r:id="rId26"/>
    <p:sldId id="298" r:id="rId27"/>
    <p:sldId id="287" r:id="rId28"/>
    <p:sldId id="295" r:id="rId29"/>
    <p:sldId id="272" r:id="rId30"/>
    <p:sldId id="288" r:id="rId31"/>
    <p:sldId id="273" r:id="rId32"/>
    <p:sldId id="285" r:id="rId33"/>
    <p:sldId id="294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96" autoAdjust="0"/>
    <p:restoredTop sz="94660"/>
  </p:normalViewPr>
  <p:slideViewPr>
    <p:cSldViewPr snapToGrid="0">
      <p:cViewPr>
        <p:scale>
          <a:sx n="78" d="100"/>
          <a:sy n="78" d="100"/>
        </p:scale>
        <p:origin x="-25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1299A6-7C15-478A-BABB-A68737940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6A603BC-7BBB-4C4C-9D92-176135A57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267DF0-C7E8-4E3B-8B55-BD77C9DF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681A6C-BC53-4482-931A-D1C9C0CF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6ACE9C5-877C-4E17-97D6-105BD2A7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495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3C5EAF-E529-47F6-92DD-D1E5FDCFA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ED50D92-6065-4BF7-859C-98CC6DD73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A6C6B4-BB28-4A8E-84F7-E12FF71A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940672-A6A5-4194-8316-35113F9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F9215E-7C64-4BC5-98A9-CA0F622A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063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800DD4F-CA62-4177-9EA4-5C308E4F2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75580EF-D88A-45E6-8C86-500A85F48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BDACB5-21C1-47BA-848E-E7F15798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CA4DFD-2516-40A5-9D55-6952B0DC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C9B163E-E4ED-4E62-9357-2609738D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23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54F0ED-E36A-4500-B467-26A0F631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E9D6FEB-53F4-4C1B-8D78-2AD6C273B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8815E3D-0DFA-4BDE-840F-6F844E9E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3F59301-2820-4943-8FE0-C9911FC5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82FC45-4589-4ECB-8712-BEECA3EA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343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C7B0E3-0EE1-4A6E-A228-A08F3D2B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F84950-FE3D-4E46-82FF-A0B286D2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B9366DD-241B-45D0-84EA-45C63EEA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60EEF8-D73B-4421-8B75-47B741F92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5338C7-D0CB-4AF2-BC17-7E7B62AA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28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50086B-9CFD-4D8C-8198-14CF29B6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7D99CE-1C81-48AD-B82C-8321AE86D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5974A5D-153C-4E2E-9151-39B53CAAA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36A7729-FB7D-4B73-B8B9-242E6E40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376B617-C2E8-4F65-9881-44B97ACD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CD9DC3-3842-4940-A9E8-4EEF6098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15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EADAA-ABD5-4D6E-B9B2-07CFB482C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83EC4F8-6A2C-4596-9FA9-35EE27C53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789F9C-42C3-4528-BFFF-DCEB46D67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D99459F-D1D1-453E-95FB-E20CBF57A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17D5928-BC9B-4905-807B-9E07DE09E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87AD6E4-6284-4F16-948B-F4B44BE5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DDD3A15-23BF-4F32-8A01-0932BF18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0D58AA8-4E4A-4D51-A2DC-0DC5101B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58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49C584-B6E6-4FEF-94E9-ACBF39FB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3B4FEE5-D724-4E68-9D5D-B11AF6FA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9C5C3C2-0A31-4173-B84A-72FFE74D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4462C02-2675-45C3-9DC5-F0B007A5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129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5786CB3-CCD5-4610-BA77-1C74486D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38B9CE9-8A78-4B37-B0D1-529FF20F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747A002-E77C-48B0-BC4F-87D7ABA7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085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C0B62D-8293-47A3-B42A-E6E686A8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1520B5B-452A-4259-B34D-50FAA7B0B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D83C4B0-AEE2-4666-8E01-EBB41A655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358C0F-6004-4C6D-B92B-7FBF0C3F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CE3C3BA-EDE1-42B2-8CDE-5E7898EB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7A046ED-F469-4992-9596-59DAE3C4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1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A014D1-DF93-406E-AC55-4617FA63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C89F456-9EC0-4547-A7E0-4A7E5F1E8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F3F1555-448E-4228-BEDF-91B02124E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F7A874-161E-4850-A162-318F8E7F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1A591DD-6BD1-465D-805A-38FB8ED5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F24A244-63CE-41EA-BB1A-2840AFA9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185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018281-8AFB-40CB-AAA6-0E8BF68E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9B56B5C-3DC0-4AF1-80CC-52DF6FA95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FAD39F-2760-460A-A9A4-7C60B4801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6991-69F3-4EDC-9848-E8A33BA62872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498193-0BBC-423D-AF9C-B2F792EF4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10654B-4649-49EE-BB42-DAC55B423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C16F6-7A56-44C6-9660-CE020D6DF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44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iq4DBVbM6E" TargetMode="External"/><Relationship Id="rId2" Type="http://schemas.openxmlformats.org/officeDocument/2006/relationships/hyperlink" Target="http://upload2.schoolrm.ru/iblock/5d9/5d9285c453da60a42463c461c866ff46/7c0c2397ccde5689ba6d5822ebb9f4f1.docx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062027-EC4D-4AAD-9292-13079620FC05}"/>
              </a:ext>
            </a:extLst>
          </p:cNvPr>
          <p:cNvSpPr txBox="1"/>
          <p:nvPr/>
        </p:nvSpPr>
        <p:spPr>
          <a:xfrm>
            <a:off x="1688123" y="216748"/>
            <a:ext cx="63539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9FA30A-361C-43E7-B88C-3E6B45050EC3}"/>
              </a:ext>
            </a:extLst>
          </p:cNvPr>
          <p:cNvSpPr txBox="1"/>
          <p:nvPr/>
        </p:nvSpPr>
        <p:spPr>
          <a:xfrm>
            <a:off x="1688123" y="1252697"/>
            <a:ext cx="6811108" cy="124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Колесниковой Людмилы Ивановны,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МБДОУ «Детский сад комбинированного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«Звёздочка» п. Чамзинка, Чамзинского мунициального района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A961F6-0F85-467C-94B3-EBF7E1C239B0}"/>
              </a:ext>
            </a:extLst>
          </p:cNvPr>
          <p:cNvSpPr txBox="1"/>
          <p:nvPr/>
        </p:nvSpPr>
        <p:spPr>
          <a:xfrm>
            <a:off x="697366" y="2495599"/>
            <a:ext cx="9847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28.09.1965г.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высшее; МГПИ им. М.Е.Евсевьева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«Биология и химия»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 и Химии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 № 377271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06.07.1987г.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стаж: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.):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СЗД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25.11.2016г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88165B3-E1A3-4604-B8ED-63F42B15A5F3}"/>
              </a:ext>
            </a:extLst>
          </p:cNvPr>
          <p:cNvSpPr/>
          <p:nvPr/>
        </p:nvSpPr>
        <p:spPr>
          <a:xfrm>
            <a:off x="8932985" y="451105"/>
            <a:ext cx="3001108" cy="41040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олесникова Людмила Ивано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9232" y="216748"/>
            <a:ext cx="3434862" cy="45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0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изавета\Searches\Desktop\колесникова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2" y="0"/>
            <a:ext cx="6113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изавета\Searches\Desktop\колесникова\Коллектив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463" y="0"/>
            <a:ext cx="6692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850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изавета\Searches\Desktop\колесникова\Уродова Лиз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531"/>
            <a:ext cx="5799908" cy="69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изавета\Searches\Desktop\колесникова\Золотухина 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9909" y="-117565"/>
            <a:ext cx="6392090" cy="70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384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Колесникова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96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8952" y="0"/>
            <a:ext cx="6063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91182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Наличие авторских программ , методических пособий.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1340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44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семинарах, секциях, методических объединениях.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Колесников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4304" y="1085088"/>
            <a:ext cx="7559040" cy="57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48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Колесникова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3126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олесникова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"/>
            <a:ext cx="7772400" cy="67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698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61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Муниципальный   уровень        -   1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Уровень образовательной организации 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2</a:t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91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Колесникова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7624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олесникова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43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олесникова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7772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0192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 -1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018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лесников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772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4640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лесников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611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69915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воспитанникам: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системы воспитательной работы;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 документации;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-снижение простудной заболеваемости воспитанников;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технологий в воспитательном процессе;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90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Колесникова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7724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6680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46" y="678634"/>
            <a:ext cx="10515600" cy="46100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Муниципальный уровень:2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уровне образовательного учреждения :2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849592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олесникова\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881" y="0"/>
            <a:ext cx="6100119" cy="6858000"/>
          </a:xfrm>
          <a:prstGeom prst="rect">
            <a:avLst/>
          </a:prstGeom>
          <a:noFill/>
        </p:spPr>
      </p:pic>
      <p:pic>
        <p:nvPicPr>
          <p:cNvPr id="1026" name="Picture 2" descr="C:\Users\Елизавета\Searches\Desktop\колесникова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918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лесникова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75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0807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Колесникова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9543" cy="69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Колесникова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296" y="0"/>
            <a:ext cx="5895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3323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938395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56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021DFB7-9B64-4D50-857D-18898734E588}"/>
              </a:ext>
            </a:extLst>
          </p:cNvPr>
          <p:cNvSpPr/>
          <p:nvPr/>
        </p:nvSpPr>
        <p:spPr>
          <a:xfrm>
            <a:off x="1055078" y="247579"/>
            <a:ext cx="105742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экологической культуры у детей дошкольного возраста»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http://upload2.schoolrm.ru/iblock/5d9/5d9285c453da60a42463c461c866ff46/7c0c2397ccde5689ba6d5822ebb9f4f1.docx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Видео: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https://youtu.be/qiq4DBVbM6E   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1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олесникова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503" y="-130629"/>
            <a:ext cx="6701246" cy="69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2495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36469"/>
            <a:ext cx="10515600" cy="198555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12.Повышение квалификации, профессиональная переподготовка.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Диплом о профессиональной переподготовке «Педагогика и методика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дошкольного образования» -250 часов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Удостоверение о повышении квалификации «Обновление содержания дошкольного образования в условиях реализации ФГОС ДО» – 72часа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185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олесникова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983" y="0"/>
            <a:ext cx="10058400" cy="6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995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Колесникова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1005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872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4553"/>
            <a:ext cx="10515600" cy="8581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1.Применение информационно-коммуникационных технологий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G:\Колесникова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33856"/>
            <a:ext cx="7772400" cy="73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20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008" y="157861"/>
            <a:ext cx="10515600" cy="90284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2.Участие в инновационной (экспериментальной) деятельности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Колесникова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624" y="816864"/>
            <a:ext cx="6864096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900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3.Наличие публикаций, включая интернет -публикации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72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0642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-конкурсах;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-выставках;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-турнирах;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-соревнованиях;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-акциях;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-фестивалях.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43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Колесникова\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3744" y="0"/>
            <a:ext cx="726643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788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изавета\Searches\Desktop\колесникова\10.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35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изавета\Searches\Desktop\колесникова\10.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040" y="0"/>
            <a:ext cx="6156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9177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222</Words>
  <Application>Microsoft Office PowerPoint</Application>
  <PresentationFormat>Произвольный</PresentationFormat>
  <Paragraphs>33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1.Применение информационно-коммуникационных технологий</vt:lpstr>
      <vt:lpstr>2.Участие в инновационной (экспериментальной) деятельности</vt:lpstr>
      <vt:lpstr>3.Наличие публикаций, включая интернет -публикации</vt:lpstr>
      <vt:lpstr>4. Результаты участия воспитанников в: -конкурсах; -выставках; -турнирах; -соревнованиях; -акциях; -фестивалях.</vt:lpstr>
      <vt:lpstr>Слайд 8</vt:lpstr>
      <vt:lpstr>Слайд 9</vt:lpstr>
      <vt:lpstr>Слайд 10</vt:lpstr>
      <vt:lpstr>Слайд 11</vt:lpstr>
      <vt:lpstr>Слайд 12</vt:lpstr>
      <vt:lpstr>5. Наличие авторских программ , методических пособий.</vt:lpstr>
      <vt:lpstr>6. Выступление на научно-практических конференциях, педагогических чтениях, семинарах, секциях, методических объединениях.</vt:lpstr>
      <vt:lpstr>Слайд 15</vt:lpstr>
      <vt:lpstr>Слайд 16</vt:lpstr>
      <vt:lpstr>7. Проведение открытых занятий, мастер-классов, мероприятий:       - Муниципальный   уровень        -   1 - Уровень образовательной организации  -  2 </vt:lpstr>
      <vt:lpstr>Слайд 18</vt:lpstr>
      <vt:lpstr>Слайд 19</vt:lpstr>
      <vt:lpstr>8. Общественная активность педагога: участие в экспертных комиссиях, в жюри конкурсов, депутатская деятельность.    Муниципальный уровень - 1  Уровень образовательной организации -1</vt:lpstr>
      <vt:lpstr>Слайд 21</vt:lpstr>
      <vt:lpstr>Слайд 22</vt:lpstr>
      <vt:lpstr>9. Позитивные результаты работы с воспитанникам: - системы воспитательной работы; - наличие качественной, эстетически оформленной текущей  документации; - организация индивидуального подхода; -снижение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 технологий в воспитательном процессе; - духовно-нравственное воспитание и народные традиции.</vt:lpstr>
      <vt:lpstr>Слайд 24</vt:lpstr>
      <vt:lpstr>10. Участие педагога в профессиональных конкурсах       Муниципальный уровень:2 На уровне образовательного учреждения :2  </vt:lpstr>
      <vt:lpstr>Слайд 26</vt:lpstr>
      <vt:lpstr>Слайд 27</vt:lpstr>
      <vt:lpstr>Слайд 28</vt:lpstr>
      <vt:lpstr>11. Награды и поощрения педагога в межаттестационный период органами государственной власти, МО РМ    Муниципальный уровень - 1   </vt:lpstr>
      <vt:lpstr>Слайд 30</vt:lpstr>
      <vt:lpstr>12.Повышение квалификации, профессиональная переподготовка.   - Диплом о профессиональной переподготовке «Педагогика и методика  дошкольного образования» -250 часов - Удостоверение о повышении квалификации «Обновление содержания дошкольного образования в условиях реализации ФГОС ДО» – 72часа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42</cp:revision>
  <dcterms:created xsi:type="dcterms:W3CDTF">2018-12-02T14:39:17Z</dcterms:created>
  <dcterms:modified xsi:type="dcterms:W3CDTF">2018-12-24T07:35:25Z</dcterms:modified>
</cp:coreProperties>
</file>