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7" r:id="rId4"/>
    <p:sldId id="271" r:id="rId5"/>
    <p:sldId id="272" r:id="rId6"/>
    <p:sldId id="273" r:id="rId7"/>
    <p:sldId id="258" r:id="rId8"/>
    <p:sldId id="259" r:id="rId9"/>
    <p:sldId id="260" r:id="rId10"/>
    <p:sldId id="261" r:id="rId11"/>
    <p:sldId id="263" r:id="rId12"/>
    <p:sldId id="262" r:id="rId13"/>
    <p:sldId id="264" r:id="rId14"/>
    <p:sldId id="265" r:id="rId15"/>
    <p:sldId id="266" r:id="rId16"/>
    <p:sldId id="274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shutterstock_835647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10" descr="https://avatars.mds.yandex.net/get-pdb/1566774/0f5fa9fa-f3c3-43be-b2c4-d3762936d8f2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3257"/>
            <a:ext cx="2987824" cy="39347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1700808"/>
            <a:ext cx="64087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Презентация  экологического проекта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«Сеньор - помидор»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сад№11 комбинированного вида» МБДОУ «Детский сад «Радуга» комбинированного вида» </a:t>
            </a: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5661248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Подготовили и провели воспитатели: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Федяшова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Л.А.,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Уляшкина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Е.Н.</a:t>
            </a:r>
          </a:p>
          <a:p>
            <a:pPr algn="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Рузаевка 2019г.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огород 2019\20190726_111953.jpg"/>
          <p:cNvPicPr>
            <a:picLocks noChangeAspect="1" noChangeArrowheads="1"/>
          </p:cNvPicPr>
          <p:nvPr/>
        </p:nvPicPr>
        <p:blipFill>
          <a:blip r:embed="rId3" cstate="print"/>
          <a:srcRect l="4223" r="9122"/>
          <a:stretch>
            <a:fillRect/>
          </a:stretch>
        </p:blipFill>
        <p:spPr bwMode="auto">
          <a:xfrm>
            <a:off x="539552" y="383188"/>
            <a:ext cx="4248472" cy="2757780"/>
          </a:xfrm>
          <a:prstGeom prst="rect">
            <a:avLst/>
          </a:prstGeom>
          <a:noFill/>
        </p:spPr>
      </p:pic>
      <p:pic>
        <p:nvPicPr>
          <p:cNvPr id="1027" name="Picture 3" descr="D:\огород 2019\20190726_112012.jpg"/>
          <p:cNvPicPr>
            <a:picLocks noChangeAspect="1" noChangeArrowheads="1"/>
          </p:cNvPicPr>
          <p:nvPr/>
        </p:nvPicPr>
        <p:blipFill>
          <a:blip r:embed="rId4" cstate="print"/>
          <a:srcRect l="11506" r="20738"/>
          <a:stretch>
            <a:fillRect/>
          </a:stretch>
        </p:blipFill>
        <p:spPr bwMode="auto">
          <a:xfrm>
            <a:off x="5148064" y="2852936"/>
            <a:ext cx="3816424" cy="3168352"/>
          </a:xfrm>
          <a:prstGeom prst="rect">
            <a:avLst/>
          </a:prstGeom>
          <a:noFill/>
        </p:spPr>
      </p:pic>
      <p:pic>
        <p:nvPicPr>
          <p:cNvPr id="1028" name="Picture 4" descr="D:\огород 2019\20190726_112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3429000"/>
            <a:ext cx="4549013" cy="30963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056" y="620688"/>
            <a:ext cx="35283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Полив, рыхление, пасынкование, подвязывание к опорам, наблюдение за цветением и образованием плодов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огород 2019\20190723_113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5368596" cy="3019836"/>
          </a:xfrm>
          <a:prstGeom prst="rect">
            <a:avLst/>
          </a:prstGeom>
          <a:noFill/>
        </p:spPr>
      </p:pic>
      <p:pic>
        <p:nvPicPr>
          <p:cNvPr id="4" name="Picture 3" descr="D:\огород 2019\20190808_162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4552506" cy="2880320"/>
          </a:xfrm>
          <a:prstGeom prst="rect">
            <a:avLst/>
          </a:prstGeom>
          <a:noFill/>
        </p:spPr>
      </p:pic>
      <p:pic>
        <p:nvPicPr>
          <p:cNvPr id="3075" name="Picture 3" descr="D:\огород 2019\20190726_111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429000"/>
            <a:ext cx="3816424" cy="2866819"/>
          </a:xfrm>
          <a:prstGeom prst="rect">
            <a:avLst/>
          </a:prstGeom>
          <a:noFill/>
        </p:spPr>
      </p:pic>
      <p:pic>
        <p:nvPicPr>
          <p:cNvPr id="6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40152" y="1844824"/>
            <a:ext cx="2448272" cy="1592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D:\огород 2019\20190808_161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4176464" cy="2551784"/>
          </a:xfrm>
          <a:prstGeom prst="rect">
            <a:avLst/>
          </a:prstGeom>
          <a:noFill/>
        </p:spPr>
      </p:pic>
      <p:pic>
        <p:nvPicPr>
          <p:cNvPr id="2052" name="Picture 4" descr="D:\огород 2019\20190821_100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23528" y="3429000"/>
            <a:ext cx="4152462" cy="2911824"/>
          </a:xfrm>
          <a:prstGeom prst="rect">
            <a:avLst/>
          </a:prstGeom>
          <a:noFill/>
        </p:spPr>
      </p:pic>
      <p:pic>
        <p:nvPicPr>
          <p:cNvPr id="2053" name="Picture 5" descr="D:\огород 2019\20190808_161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176241" cy="30243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8024" y="1052736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Сбор урожая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https://avatars.mds.yandex.net/get-pdb/1566774/0f5fa9fa-f3c3-43be-b2c4-d3762936d8f2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04248" y="476672"/>
            <a:ext cx="2088232" cy="2841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огород 2019\IMG-04bd5926039ddc21a088c5f1e9828a03-V.jpg"/>
          <p:cNvPicPr>
            <a:picLocks noChangeAspect="1" noChangeArrowheads="1"/>
          </p:cNvPicPr>
          <p:nvPr/>
        </p:nvPicPr>
        <p:blipFill>
          <a:blip r:embed="rId3" cstate="print"/>
          <a:srcRect t="6944" b="15277"/>
          <a:stretch>
            <a:fillRect/>
          </a:stretch>
        </p:blipFill>
        <p:spPr bwMode="auto">
          <a:xfrm>
            <a:off x="374962" y="1700809"/>
            <a:ext cx="8394076" cy="4896544"/>
          </a:xfrm>
          <a:prstGeom prst="rect">
            <a:avLst/>
          </a:prstGeom>
          <a:noFill/>
        </p:spPr>
      </p:pic>
      <p:pic>
        <p:nvPicPr>
          <p:cNvPr id="4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1461"/>
            <a:ext cx="2267744" cy="15922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76470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МЫ ОЧЕНЬ СТАРАЛИСЬ!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огород 2019\20190826_150154.jpg"/>
          <p:cNvPicPr>
            <a:picLocks noChangeAspect="1" noChangeArrowheads="1"/>
          </p:cNvPicPr>
          <p:nvPr/>
        </p:nvPicPr>
        <p:blipFill>
          <a:blip r:embed="rId3" cstate="print"/>
          <a:srcRect l="19602" r="30398"/>
          <a:stretch>
            <a:fillRect/>
          </a:stretch>
        </p:blipFill>
        <p:spPr bwMode="auto">
          <a:xfrm rot="5400000">
            <a:off x="523550" y="3156970"/>
            <a:ext cx="3200356" cy="3600400"/>
          </a:xfrm>
          <a:prstGeom prst="rect">
            <a:avLst/>
          </a:prstGeom>
          <a:noFill/>
        </p:spPr>
      </p:pic>
      <p:pic>
        <p:nvPicPr>
          <p:cNvPr id="5123" name="Picture 3" descr="D:\огород 2019\20190826_150331.jpg"/>
          <p:cNvPicPr>
            <a:picLocks noChangeAspect="1" noChangeArrowheads="1"/>
          </p:cNvPicPr>
          <p:nvPr/>
        </p:nvPicPr>
        <p:blipFill>
          <a:blip r:embed="rId4" cstate="print"/>
          <a:srcRect l="19767" t="6202" r="18605"/>
          <a:stretch>
            <a:fillRect/>
          </a:stretch>
        </p:blipFill>
        <p:spPr bwMode="auto">
          <a:xfrm>
            <a:off x="251520" y="264214"/>
            <a:ext cx="3528392" cy="3020770"/>
          </a:xfrm>
          <a:prstGeom prst="rect">
            <a:avLst/>
          </a:prstGeom>
          <a:noFill/>
        </p:spPr>
      </p:pic>
      <p:pic>
        <p:nvPicPr>
          <p:cNvPr id="5124" name="Picture 4" descr="D:\огород 2019\20190826_150343.jpg"/>
          <p:cNvPicPr>
            <a:picLocks noChangeAspect="1" noChangeArrowheads="1"/>
          </p:cNvPicPr>
          <p:nvPr/>
        </p:nvPicPr>
        <p:blipFill>
          <a:blip r:embed="rId5" cstate="print"/>
          <a:srcRect l="10189" r="25742"/>
          <a:stretch>
            <a:fillRect/>
          </a:stretch>
        </p:blipFill>
        <p:spPr bwMode="auto">
          <a:xfrm rot="5400000">
            <a:off x="5906831" y="149953"/>
            <a:ext cx="2880320" cy="3101710"/>
          </a:xfrm>
          <a:prstGeom prst="rect">
            <a:avLst/>
          </a:prstGeom>
          <a:noFill/>
        </p:spPr>
      </p:pic>
      <p:pic>
        <p:nvPicPr>
          <p:cNvPr id="5125" name="Picture 5" descr="D:\огород 2019\20190826_150403.jpg"/>
          <p:cNvPicPr>
            <a:picLocks noChangeAspect="1" noChangeArrowheads="1"/>
          </p:cNvPicPr>
          <p:nvPr/>
        </p:nvPicPr>
        <p:blipFill>
          <a:blip r:embed="rId6" cstate="print"/>
          <a:srcRect l="24285" r="21498"/>
          <a:stretch>
            <a:fillRect/>
          </a:stretch>
        </p:blipFill>
        <p:spPr bwMode="auto">
          <a:xfrm rot="5400000">
            <a:off x="5781386" y="3371742"/>
            <a:ext cx="3053835" cy="31683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67944" y="5013176"/>
            <a:ext cx="1584176" cy="138499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Такой разный                                 помидор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https://avatars.mds.yandex.net/get-pdb/1566774/0f5fa9fa-f3c3-43be-b2c4-d3762936d8f2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07904" y="1052736"/>
            <a:ext cx="2304256" cy="393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огород 2019\IMG-c1507fee95604ff0c424ec5a57da217c-V.jpg"/>
          <p:cNvPicPr>
            <a:picLocks noChangeAspect="1" noChangeArrowheads="1"/>
          </p:cNvPicPr>
          <p:nvPr/>
        </p:nvPicPr>
        <p:blipFill>
          <a:blip r:embed="rId3" cstate="print"/>
          <a:srcRect b="6349"/>
          <a:stretch>
            <a:fillRect/>
          </a:stretch>
        </p:blipFill>
        <p:spPr bwMode="auto">
          <a:xfrm>
            <a:off x="251520" y="2348880"/>
            <a:ext cx="6048672" cy="4248472"/>
          </a:xfrm>
          <a:prstGeom prst="rect">
            <a:avLst/>
          </a:prstGeom>
          <a:noFill/>
        </p:spPr>
      </p:pic>
      <p:pic>
        <p:nvPicPr>
          <p:cNvPr id="3" name="Picture 6" descr="D:\огород 2019\IMG-4389a0df82952ae590ddef6f5acdee76-V.jpg"/>
          <p:cNvPicPr>
            <a:picLocks noChangeAspect="1" noChangeArrowheads="1"/>
          </p:cNvPicPr>
          <p:nvPr/>
        </p:nvPicPr>
        <p:blipFill>
          <a:blip r:embed="rId4" cstate="print"/>
          <a:srcRect l="18333" t="15555" r="20000" b="11111"/>
          <a:stretch>
            <a:fillRect/>
          </a:stretch>
        </p:blipFill>
        <p:spPr bwMode="auto">
          <a:xfrm>
            <a:off x="5940152" y="260648"/>
            <a:ext cx="2952328" cy="2633157"/>
          </a:xfrm>
          <a:prstGeom prst="rect">
            <a:avLst/>
          </a:prstGeom>
          <a:noFill/>
        </p:spPr>
      </p:pic>
      <p:pic>
        <p:nvPicPr>
          <p:cNvPr id="6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3240360" cy="22751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421081">
            <a:off x="3738628" y="2154644"/>
            <a:ext cx="4943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ОЧЕНЬ ВКУСНО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0" y="188640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5400" b="1" u="sng" dirty="0" smtClean="0">
                <a:latin typeface="Times New Roman" pitchFamily="18" charset="0"/>
                <a:cs typeface="Times New Roman" pitchFamily="18" charset="0"/>
              </a:rPr>
              <a:t>Результат проекта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Благодаря проекту «Синьор – помидор»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 детей были сформированы представления о том как растет томат, как нужно ухаживать за ним; об условиях его созревания и времени сбора; о способах приготовления из него различных блюд.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https://avatars.mds.yandex.net/get-pdb/1566774/0f5fa9fa-f3c3-43be-b2c4-d3762936d8f2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77072"/>
            <a:ext cx="2111681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P.S.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 время сбора урожая  детей ждал необычный сюрприз…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При посеве одного вида помидор «Зебра» - они собрали два …..</a:t>
            </a:r>
          </a:p>
        </p:txBody>
      </p:sp>
      <p:pic>
        <p:nvPicPr>
          <p:cNvPr id="4" name="Picture 4" descr="C:\Users\Пользователь\Desktop\6d37c22b_f0dc_11e9_a5e6_d485645420e6_477d1389_0d4c_11ea_ae28_d485645420e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12776"/>
            <a:ext cx="1787926" cy="3312368"/>
          </a:xfrm>
          <a:prstGeom prst="rect">
            <a:avLst/>
          </a:prstGeom>
          <a:noFill/>
        </p:spPr>
      </p:pic>
      <p:pic>
        <p:nvPicPr>
          <p:cNvPr id="5" name="Picture 3" descr="D:\огород 2019\20190826_150331.jpg"/>
          <p:cNvPicPr>
            <a:picLocks noChangeAspect="1" noChangeArrowheads="1"/>
          </p:cNvPicPr>
          <p:nvPr/>
        </p:nvPicPr>
        <p:blipFill>
          <a:blip r:embed="rId4" cstate="print"/>
          <a:srcRect l="19767" t="6202" r="18605"/>
          <a:stretch>
            <a:fillRect/>
          </a:stretch>
        </p:blipFill>
        <p:spPr bwMode="auto">
          <a:xfrm>
            <a:off x="179512" y="2060848"/>
            <a:ext cx="3280232" cy="2808312"/>
          </a:xfrm>
          <a:prstGeom prst="rect">
            <a:avLst/>
          </a:prstGeom>
          <a:noFill/>
        </p:spPr>
      </p:pic>
      <p:pic>
        <p:nvPicPr>
          <p:cNvPr id="6" name="Picture 2" descr="D:\огород 2019\20190826_150154.jpg"/>
          <p:cNvPicPr>
            <a:picLocks noChangeAspect="1" noChangeArrowheads="1"/>
          </p:cNvPicPr>
          <p:nvPr/>
        </p:nvPicPr>
        <p:blipFill>
          <a:blip r:embed="rId5" cstate="print"/>
          <a:srcRect l="19602" r="30398"/>
          <a:stretch>
            <a:fillRect/>
          </a:stretch>
        </p:blipFill>
        <p:spPr bwMode="auto">
          <a:xfrm rot="5400000">
            <a:off x="5946652" y="1667304"/>
            <a:ext cx="2840316" cy="31953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59632" y="4869160"/>
            <a:ext cx="7272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ВОТ ТАКИЕ ЧУДЕСА ОГОРОДНЫЕ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 КАК ЭТО ПРОИЗОШЛО -  БУДЕМ ВЫЯСНЯТЬ</a:t>
            </a:r>
          </a:p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ИССЛЕДОВАНИЯ ПРОДОЛЖАЮТСЯ !!!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764704"/>
            <a:ext cx="1857517" cy="1304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У НАС ОГОРОД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1800" y="112474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ПОМИДОР ТАМ РАСТЁТ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ТАКОЙ ШИРИНЫ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ТАКОЙ ВЫШИНЫ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Пользователь\Desktop\огород 2019 фото\20190722_081116.jpg"/>
          <p:cNvPicPr>
            <a:picLocks noChangeAspect="1" noChangeArrowheads="1"/>
          </p:cNvPicPr>
          <p:nvPr/>
        </p:nvPicPr>
        <p:blipFill>
          <a:blip r:embed="rId3" cstate="print"/>
          <a:srcRect t="11740"/>
          <a:stretch>
            <a:fillRect/>
          </a:stretch>
        </p:blipFill>
        <p:spPr bwMode="auto">
          <a:xfrm>
            <a:off x="539552" y="2132856"/>
            <a:ext cx="7908925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24128" y="620688"/>
            <a:ext cx="2232248" cy="1592246"/>
          </a:xfrm>
          <a:prstGeom prst="rect">
            <a:avLst/>
          </a:prstGeom>
          <a:noFill/>
        </p:spPr>
      </p:pic>
      <p:pic>
        <p:nvPicPr>
          <p:cNvPr id="7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764704"/>
            <a:ext cx="2051137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1369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детей интереса к опытнической и исследовательской деятельности по выращиванию овощных культур.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Вовлечение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детей в практическую деятельность по выращиванию овощной культуры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томат.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3501008"/>
            <a:ext cx="49685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АКТУАЛЬНОСТЬ ПРОЕКТА: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Необходимость расширения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знаний  и представлений у детей старшего дошкольного возраста о процессе посадки и выращивании.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https://avatars.mds.yandex.net/get-pdb/1566774/0f5fa9fa-f3c3-43be-b2c4-d3762936d8f2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3256"/>
            <a:ext cx="2987824" cy="393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1628800"/>
            <a:ext cx="8424936" cy="44012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Подготовительный этап: 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Подбор справочной и методической литературы.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Подбор необходимого оборудования, пособий, материалов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Составление и обсуждение со всеми участниками проекта поэтапного плана работы.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Взаимодействие с родителями, направленное на знакомство с проектной деятельностью.</a:t>
            </a: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Основной этап – практическая деятельность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Вхождение детей в проблемную игровую ситуацию (ведущая роль воспитателя)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Реализация проекта через различные виды деятельности.</a:t>
            </a: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 Заключительный этап.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Мини-выставка выращенной продукции.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Презентация проекта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2267744" cy="15922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43808" y="76470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47667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Подбор семян для выращивания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4d28d00ba1f5607191f31d5dadeb9c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2448272" cy="4586465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6d37c22b_f0dc_11e9_a5e6_d485645420e6_477d1389_0d4c_11ea_ae28_d485645420e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16832"/>
            <a:ext cx="2415263" cy="4474592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0f214946_e10d_11e9_8517_d485645420e6_7264a55a_e999_11e9_8f0b_d485645420e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268760"/>
            <a:ext cx="2456023" cy="4581128"/>
          </a:xfrm>
          <a:prstGeom prst="rect">
            <a:avLst/>
          </a:prstGeom>
          <a:noFill/>
        </p:spPr>
      </p:pic>
      <p:pic>
        <p:nvPicPr>
          <p:cNvPr id="8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60648"/>
            <a:ext cx="2267744" cy="1592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posadka-v-fevrale-chto-seyat-na-rassadu-2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717032"/>
            <a:ext cx="5544616" cy="2956829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fmg5d6a280e891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08720"/>
            <a:ext cx="4104456" cy="2690716"/>
          </a:xfrm>
          <a:prstGeom prst="rect">
            <a:avLst/>
          </a:prstGeom>
          <a:noFill/>
        </p:spPr>
      </p:pic>
      <p:pic>
        <p:nvPicPr>
          <p:cNvPr id="2054" name="Picture 6" descr="C:\Users\Пользователь\Desktop\maxresdefault.jpg"/>
          <p:cNvPicPr>
            <a:picLocks noChangeAspect="1" noChangeArrowheads="1"/>
          </p:cNvPicPr>
          <p:nvPr/>
        </p:nvPicPr>
        <p:blipFill>
          <a:blip r:embed="rId5" cstate="print"/>
          <a:srcRect l="14941" t="2214" r="15333" b="9246"/>
          <a:stretch>
            <a:fillRect/>
          </a:stretch>
        </p:blipFill>
        <p:spPr bwMode="auto">
          <a:xfrm>
            <a:off x="467544" y="908720"/>
            <a:ext cx="3960440" cy="27363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Подготовка почвы и посев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семян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472514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вот и всходы…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20190430_090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68562" y="2204865"/>
            <a:ext cx="4752530" cy="3024335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20190524_114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340768"/>
            <a:ext cx="5258886" cy="47525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Уход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рассадой (полив, рыхление и наблюдение)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20190524_11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8568952" cy="54792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47667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Наша рассада подросла и готова к высадке в открытый грунт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hinh-nen-powerpoint-don-gian-dep-28_045407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20190527_190235.jpg"/>
          <p:cNvPicPr>
            <a:picLocks noChangeAspect="1" noChangeArrowheads="1"/>
          </p:cNvPicPr>
          <p:nvPr/>
        </p:nvPicPr>
        <p:blipFill>
          <a:blip r:embed="rId3" cstate="print"/>
          <a:srcRect t="9116" r="17948"/>
          <a:stretch>
            <a:fillRect/>
          </a:stretch>
        </p:blipFill>
        <p:spPr bwMode="auto">
          <a:xfrm>
            <a:off x="323528" y="3717032"/>
            <a:ext cx="4608512" cy="2871319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20190528_162408.jpg"/>
          <p:cNvPicPr>
            <a:picLocks noChangeAspect="1" noChangeArrowheads="1"/>
          </p:cNvPicPr>
          <p:nvPr/>
        </p:nvPicPr>
        <p:blipFill>
          <a:blip r:embed="rId4" cstate="print"/>
          <a:srcRect l="8882" r="6743"/>
          <a:stretch>
            <a:fillRect/>
          </a:stretch>
        </p:blipFill>
        <p:spPr bwMode="auto">
          <a:xfrm>
            <a:off x="4788024" y="2348880"/>
            <a:ext cx="4104456" cy="2736304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20190528_161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4480498" cy="25202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Высадка рассады в грунт на наш мини-огород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://www.itd.lv/subbota/wp-content/uploads/sites/5/2015/07/Pomidor-425x3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508104" y="764704"/>
            <a:ext cx="2232248" cy="1592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348</Words>
  <Application>Microsoft Office PowerPoint</Application>
  <PresentationFormat>Экран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28</cp:revision>
  <dcterms:created xsi:type="dcterms:W3CDTF">2019-09-13T16:05:33Z</dcterms:created>
  <dcterms:modified xsi:type="dcterms:W3CDTF">2020-06-19T09:16:21Z</dcterms:modified>
</cp:coreProperties>
</file>