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7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ст.воспитатель\Рабочий стол\зол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0573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Городской дистанционный конкурс декоративно-прикладного творчества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«Новогодний калейдоскоп»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сад №85 комбинированного вида»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ст.воспитатель\Рабочий стол\зол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Номинация «Символ года 2023»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C9B414D5-D9CF-400E-9A76-40E433F41B28}"/>
              </a:ext>
            </a:extLst>
          </p:cNvPr>
          <p:cNvSpPr txBox="1">
            <a:spLocks/>
          </p:cNvSpPr>
          <p:nvPr/>
        </p:nvSpPr>
        <p:spPr>
          <a:xfrm>
            <a:off x="4038600" y="1219200"/>
            <a:ext cx="34290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работы: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«Пушистый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комочек»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Воспитанница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Сысуева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Николаевна, 4 года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Маслова Ирина Викторовна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Софронова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Ивановна</a:t>
            </a:r>
          </a:p>
          <a:p>
            <a:pPr marL="0" indent="0">
              <a:buNone/>
            </a:pP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Documents and Settings\ст.воспитатель\Рабочий стол\заяц сысуеы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3276600" cy="4350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ст.воспитатель\Рабочий стол\зол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Номинация «Символ года 2023»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ст.воспитатель\Рабочий стол\заяц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3657600" cy="4953000"/>
          </a:xfrm>
          <a:prstGeom prst="rect">
            <a:avLst/>
          </a:prstGeom>
          <a:noFill/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C9B414D5-D9CF-400E-9A76-40E433F41B28}"/>
              </a:ext>
            </a:extLst>
          </p:cNvPr>
          <p:cNvSpPr txBox="1">
            <a:spLocks/>
          </p:cNvSpPr>
          <p:nvPr/>
        </p:nvSpPr>
        <p:spPr>
          <a:xfrm>
            <a:off x="4648200" y="1219200"/>
            <a:ext cx="34290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работы: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«Длинноухий друг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Воспитанник: </a:t>
            </a:r>
          </a:p>
          <a:p>
            <a:pPr marL="0" indent="0"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Пырчев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Илья Олегович, 5 лет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Родитель: </a:t>
            </a:r>
          </a:p>
          <a:p>
            <a:pPr marL="0" indent="0"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Пырчев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Олег Вячеславович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ст.воспитатель\Рабочий стол\зол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Номинация «Новогодняя композиция»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ст.воспитатель\Рабочий стол\чекушк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980" y="1445294"/>
            <a:ext cx="4263620" cy="4193506"/>
          </a:xfrm>
          <a:prstGeom prst="rect">
            <a:avLst/>
          </a:prstGeom>
          <a:noFill/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C9B414D5-D9CF-400E-9A76-40E433F41B28}"/>
              </a:ext>
            </a:extLst>
          </p:cNvPr>
          <p:cNvSpPr txBox="1">
            <a:spLocks/>
          </p:cNvSpPr>
          <p:nvPr/>
        </p:nvSpPr>
        <p:spPr>
          <a:xfrm>
            <a:off x="4876800" y="1219200"/>
            <a:ext cx="32004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работы: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«Скоро, скоро Новый год!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Чекушкин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Денис Юрьевич, 6 лет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Архипова Людмила Николаевна</a:t>
            </a:r>
          </a:p>
          <a:p>
            <a:pPr marL="0" indent="0"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Ликунова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Лидия Александровна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ст.воспитатель\Рабочий стол\зол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Номинация «Новогодняя открытка»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C9B414D5-D9CF-400E-9A76-40E433F41B28}"/>
              </a:ext>
            </a:extLst>
          </p:cNvPr>
          <p:cNvSpPr txBox="1">
            <a:spLocks/>
          </p:cNvSpPr>
          <p:nvPr/>
        </p:nvSpPr>
        <p:spPr>
          <a:xfrm>
            <a:off x="4724400" y="1219200"/>
            <a:ext cx="31242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работы: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«Чудеса под Новый год!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Воспитанница: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Парашина Кристина Александровна, 4 года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Артамонова Марина Васильевна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Новокрещенова Тамара Ивановна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Documents and Settings\ст.воспитатель\Рабочий стол\открытка заяц.jpg"/>
          <p:cNvPicPr>
            <a:picLocks noChangeAspect="1" noChangeArrowheads="1"/>
          </p:cNvPicPr>
          <p:nvPr/>
        </p:nvPicPr>
        <p:blipFill>
          <a:blip r:embed="rId3" cstate="print"/>
          <a:srcRect b="3175"/>
          <a:stretch>
            <a:fillRect/>
          </a:stretch>
        </p:blipFill>
        <p:spPr bwMode="auto">
          <a:xfrm>
            <a:off x="685800" y="1676400"/>
            <a:ext cx="3708143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ст.воспитатель\Рабочий стол\зол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Номинация «Зимний сказочный герой»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C9B414D5-D9CF-400E-9A76-40E433F41B28}"/>
              </a:ext>
            </a:extLst>
          </p:cNvPr>
          <p:cNvSpPr txBox="1">
            <a:spLocks/>
          </p:cNvSpPr>
          <p:nvPr/>
        </p:nvSpPr>
        <p:spPr>
          <a:xfrm>
            <a:off x="4267200" y="1447800"/>
            <a:ext cx="35814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работы: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«Новогодний гном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Воспитанник:</a:t>
            </a:r>
          </a:p>
          <a:p>
            <a:pPr marL="0" indent="0"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Учуваткин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 Владиславович, 6 лет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Архипова Людмила Николаевна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Светлана Александровна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Documents and Settings\ст.воспитатель\Рабочий стол\гном учуваткин.jpg"/>
          <p:cNvPicPr>
            <a:picLocks noChangeAspect="1" noChangeArrowheads="1"/>
          </p:cNvPicPr>
          <p:nvPr/>
        </p:nvPicPr>
        <p:blipFill>
          <a:blip r:embed="rId3"/>
          <a:srcRect t="28047" r="2272" b="-5714"/>
          <a:stretch>
            <a:fillRect/>
          </a:stretch>
        </p:blipFill>
        <p:spPr bwMode="auto">
          <a:xfrm>
            <a:off x="533400" y="1828800"/>
            <a:ext cx="3488788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ст.воспитатель\Рабочий стол\зол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Номинация «Игрушка на елку»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C9B414D5-D9CF-400E-9A76-40E433F41B28}"/>
              </a:ext>
            </a:extLst>
          </p:cNvPr>
          <p:cNvSpPr txBox="1">
            <a:spLocks/>
          </p:cNvSpPr>
          <p:nvPr/>
        </p:nvSpPr>
        <p:spPr>
          <a:xfrm>
            <a:off x="5105400" y="1295400"/>
            <a:ext cx="32004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работы: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игрушка на елку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Воспитанница: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Бутяйкина Арина Евгеньевна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Бутяйкина Ольга Михайловна</a:t>
            </a:r>
          </a:p>
          <a:p>
            <a:pPr marL="0" indent="0"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Камодина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Ивановна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Documents and Settings\ст.воспитатель\Рабочий стол\боярк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4114800" cy="3972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192</Words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Городской дистанционный конкурс декоративно-прикладного творчества  «Новогодний калейдоскоп»</vt:lpstr>
      <vt:lpstr>Номинация «Символ года 2023»</vt:lpstr>
      <vt:lpstr>Номинация «Символ года 2023» </vt:lpstr>
      <vt:lpstr>Номинация «Новогодняя композиция»</vt:lpstr>
      <vt:lpstr>Номинация «Новогодняя открытка»</vt:lpstr>
      <vt:lpstr>Номинация «Зимний сказочный герой»</vt:lpstr>
      <vt:lpstr>Номинация «Игрушка на елку»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дистанционный конкурс декоративно-прикладного творчества  «Новогодний калейдоскоп»</dc:title>
  <cp:lastModifiedBy>ст.воспитатель</cp:lastModifiedBy>
  <cp:revision>19</cp:revision>
  <dcterms:modified xsi:type="dcterms:W3CDTF">2022-12-26T11:13:07Z</dcterms:modified>
</cp:coreProperties>
</file>