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90" r:id="rId5"/>
    <p:sldId id="259" r:id="rId6"/>
    <p:sldId id="308" r:id="rId7"/>
    <p:sldId id="273" r:id="rId8"/>
    <p:sldId id="260" r:id="rId9"/>
    <p:sldId id="262" r:id="rId10"/>
    <p:sldId id="288" r:id="rId11"/>
    <p:sldId id="300" r:id="rId12"/>
    <p:sldId id="278" r:id="rId13"/>
    <p:sldId id="296" r:id="rId14"/>
    <p:sldId id="301" r:id="rId15"/>
    <p:sldId id="291" r:id="rId16"/>
    <p:sldId id="315" r:id="rId17"/>
    <p:sldId id="292" r:id="rId18"/>
    <p:sldId id="295" r:id="rId19"/>
    <p:sldId id="276" r:id="rId20"/>
    <p:sldId id="306" r:id="rId21"/>
    <p:sldId id="307" r:id="rId22"/>
    <p:sldId id="310" r:id="rId23"/>
    <p:sldId id="304" r:id="rId24"/>
    <p:sldId id="305" r:id="rId25"/>
    <p:sldId id="277" r:id="rId26"/>
    <p:sldId id="294" r:id="rId27"/>
    <p:sldId id="293" r:id="rId28"/>
    <p:sldId id="313" r:id="rId29"/>
    <p:sldId id="314" r:id="rId30"/>
    <p:sldId id="297" r:id="rId31"/>
    <p:sldId id="280" r:id="rId32"/>
    <p:sldId id="316" r:id="rId33"/>
    <p:sldId id="271" r:id="rId34"/>
    <p:sldId id="283" r:id="rId35"/>
    <p:sldId id="303" r:id="rId36"/>
    <p:sldId id="302" r:id="rId37"/>
    <p:sldId id="311" r:id="rId38"/>
    <p:sldId id="312" r:id="rId39"/>
    <p:sldId id="282" r:id="rId40"/>
    <p:sldId id="267" r:id="rId41"/>
    <p:sldId id="281" r:id="rId42"/>
    <p:sldId id="299" r:id="rId43"/>
    <p:sldId id="298" r:id="rId44"/>
    <p:sldId id="265" r:id="rId45"/>
    <p:sldId id="309" r:id="rId46"/>
    <p:sldId id="266" r:id="rId47"/>
    <p:sldId id="27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1"/>
            <a:ext cx="7772400" cy="197165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преподавателя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МБУ ДО «ДМШ № 2»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Авдонина Александра Владимировича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Саранск  2016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Диск Д\Наше фото\Фото разные\Авдонин 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1780283" cy="2539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Д\Личное\Саше\К Аттестации\Справка 21 04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321852" cy="2880320"/>
          </a:xfrm>
          <a:prstGeom prst="rect">
            <a:avLst/>
          </a:prstGeom>
          <a:noFill/>
        </p:spPr>
      </p:pic>
      <p:pic>
        <p:nvPicPr>
          <p:cNvPr id="1027" name="Picture 3" descr="D:\Диск Д\Личное\Саше\К Аттестации\Справка 31.01.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212976"/>
            <a:ext cx="4608512" cy="3405710"/>
          </a:xfrm>
          <a:prstGeom prst="rect">
            <a:avLst/>
          </a:prstGeom>
          <a:noFill/>
        </p:spPr>
      </p:pic>
      <p:pic>
        <p:nvPicPr>
          <p:cNvPr id="1028" name="Picture 4" descr="D:\Диск Д\Личное\Саше\К Аттестации\справка от 10 12 13го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6633"/>
            <a:ext cx="3997888" cy="2836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Д\Личное\Саше\К Аттестации\2016 преподаватель\Справки мет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221041" cy="5832648"/>
          </a:xfrm>
          <a:prstGeom prst="rect">
            <a:avLst/>
          </a:prstGeom>
          <a:noFill/>
        </p:spPr>
      </p:pic>
      <p:pic>
        <p:nvPicPr>
          <p:cNvPr id="1027" name="Picture 3" descr="D:\Диск Д\Личное\Саше\К Аттестации\2016 преподаватель\Справки метод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21972" cy="5833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" y="0"/>
            <a:ext cx="914141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1872207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Участие преподавателя в научно-методической деятельности,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экспериментальной деятельности.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2492896"/>
            <a:ext cx="7416824" cy="396044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21 04. 2012 г. Республиканский методический семинар «Современное художественное образование в пространстве культуры региона». Открытый урок на тему:  «Работа над фактурными и ритмическими особенностями в произведении современного композитора.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25.04.2012 г. Городское методическое объединение преподавателей ДМШ и ДШИ г.о. Саранска. Открытый урок на тему: «Работа над техническими трудностями в произведении З. 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Абреу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Тико-тико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26.11.2015 г. Городское методическое объединение преподавателей ДМШ и ДШИ г.о. Саранска. Открытый урок на тему:  «Освоение и развитие приёма «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tirando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 классе гитары у учащихся младших классов».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12.02.2016 г. Республиканский методический семинар «Традиции и современная педагогическая практика». Открытый урок на тему:  «Освоение и развитие приёма «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tirando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 в классе гитары у учащихся младших классов».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258836"/>
            <a:ext cx="4248473" cy="619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User\Desktop\Справка от 26 11 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481599" cy="6192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иск Д\Личное\Саше\К Аттестации\2016 преподаватель\Приложение 21 04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068807" cy="5760640"/>
          </a:xfrm>
          <a:prstGeom prst="rect">
            <a:avLst/>
          </a:prstGeom>
          <a:noFill/>
        </p:spPr>
      </p:pic>
      <p:pic>
        <p:nvPicPr>
          <p:cNvPr id="2051" name="Picture 3" descr="F:\аттестация 2015-16 экспертные документы\приказ мин культ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88640"/>
            <a:ext cx="4536504" cy="6268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8002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Позитивная динамика доли учащихся, успевающих на «4» и  «5» за предшествующий учебный год (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%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 (2)\Справки для аттестац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6632"/>
            <a:ext cx="4794268" cy="6624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088231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Результаты участия обучающихся в профессиональных конкурсах, проводимых под патронатом Министерств культуры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827584" y="2348880"/>
            <a:ext cx="7848872" cy="3888432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362881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D:\Диск Д\Личное\Саше\К Аттестации\2016 преподаватель\Сер Лира Полежайк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4392488" cy="6104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иск Д\Личное\Саше\К Аттестации\2016 преподаватель\Золенко гор 26.02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4664"/>
            <a:ext cx="4305330" cy="5956226"/>
          </a:xfrm>
          <a:prstGeom prst="rect">
            <a:avLst/>
          </a:prstGeom>
          <a:noFill/>
        </p:spPr>
      </p:pic>
      <p:pic>
        <p:nvPicPr>
          <p:cNvPr id="7171" name="Picture 3" descr="D:\Диск Д\Личное\Саше\К Аттестации\2016 преподаватель\Золенко Д мир тв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04664"/>
            <a:ext cx="4373548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012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7772400" cy="14700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Сведения о себе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95536" y="1340768"/>
            <a:ext cx="8496944" cy="5040560"/>
          </a:xfrm>
        </p:spPr>
        <p:txBody>
          <a:bodyPr>
            <a:normAutofit fontScale="25000" lnSpcReduction="20000"/>
          </a:bodyPr>
          <a:lstStyle/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endParaRPr lang="ru-RU" sz="7200" b="1" u="sng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ФИО  - Авдонин Александр Владимирович</a:t>
            </a:r>
            <a:endParaRPr lang="ru-RU" sz="7200" u="sng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Дата рождения – 27 октября 1983 г.</a:t>
            </a: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Место работы – МБУ ДО «Детская музыкальная школа № 2» </a:t>
            </a:r>
            <a:endParaRPr lang="ru-RU" sz="72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Должность – преподаватель по классу гитары </a:t>
            </a: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Образование  –  высшее   ФГОУ ВПО «Нижегородская государственная     консерватория (академия) им. М.И. Глинки,  </a:t>
            </a:r>
            <a:r>
              <a:rPr lang="ru-RU" sz="7200" b="1" u="sng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диплом№</a:t>
            </a: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ВСВ 0950330 (2010 г.)</a:t>
            </a:r>
            <a:endParaRPr lang="ru-RU" sz="72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среднее - специальное: ГОУ СПО«Саранское музыкальное </a:t>
            </a: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училище </a:t>
            </a:r>
            <a:r>
              <a:rPr lang="ru-RU" sz="7200" b="1" u="sng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им.Л.П.Кирюкова</a:t>
            </a: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», диплом № СБ 5590292 (2005г.)</a:t>
            </a:r>
            <a:endParaRPr lang="ru-RU" sz="7200" u="sng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Стаж педагогической работы – 13 лет   </a:t>
            </a:r>
            <a:endParaRPr lang="ru-RU" sz="7200" u="sng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Наличие квалификационной категории – первая</a:t>
            </a:r>
          </a:p>
          <a:p>
            <a:pPr lvl="0" indent="9017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7200" b="1" u="sng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Дата последней аттестации – 27.06. 2011 г.  Приказ №716  </a:t>
            </a:r>
            <a:endParaRPr lang="ru-RU" sz="7200" dirty="0" smtClean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00139" y="-771947"/>
            <a:ext cx="6048672" cy="854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44219" y="-727995"/>
            <a:ext cx="5832650" cy="83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Татаров А диплом Мир т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25407" y="-985248"/>
            <a:ext cx="6149170" cy="8496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иск Д\Личное\Саше\К Аттестации\2016 преподаватель\Диплом Ансамбль 21 02 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32646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092827" cy="597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212543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156940" cy="598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426204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Васенин Игор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4272638" cy="5941536"/>
          </a:xfrm>
          <a:prstGeom prst="rect">
            <a:avLst/>
          </a:prstGeom>
          <a:noFill/>
        </p:spPr>
      </p:pic>
      <p:pic>
        <p:nvPicPr>
          <p:cNvPr id="6146" name="Picture 2" descr="D:\Диск Д\Личное\Саше\К Аттестации\2016 преподаватель\долгов в Гран при 12 06 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249930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332656"/>
            <a:ext cx="413122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D:\Диск Д\Личное\Саше\К Аттестации\2016 преподаватель\Фото 2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248472" cy="60578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иск Д\Личное\Саше\К Аттестации\диплом Ермакова сер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476672"/>
            <a:ext cx="4267971" cy="5904656"/>
          </a:xfrm>
          <a:prstGeom prst="rect">
            <a:avLst/>
          </a:prstGeom>
          <a:noFill/>
        </p:spPr>
      </p:pic>
      <p:pic>
        <p:nvPicPr>
          <p:cNvPr id="1027" name="Picture 3" descr="D:\Диск Д\Личное\Саше\К Аттестации\2016 преподаватель\учитель ученик 1. 12.15 Киселё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504472"/>
            <a:ext cx="4291882" cy="5948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иск Д\Личное\Саше\К Аттестации\2016 преподаватель\учитель ученик 1. 12.15 королё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260648"/>
            <a:ext cx="4336749" cy="5976664"/>
          </a:xfrm>
          <a:prstGeom prst="rect">
            <a:avLst/>
          </a:prstGeom>
          <a:noFill/>
        </p:spPr>
      </p:pic>
      <p:pic>
        <p:nvPicPr>
          <p:cNvPr id="2051" name="Picture 3" descr="D:\Диск Д\Личное\Саше\К Аттестации\2016 преподаватель\учитель ученик васенин 1.12.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112" y="260648"/>
            <a:ext cx="4326675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919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Характеристика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преподавателя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МБУ ДО «Детская музыкальная школа №2»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городского округа Саранск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Авдонина Александра Владимировича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352928" cy="54006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200" dirty="0" smtClean="0"/>
              <a:t>               Авдонин  А.В. окончил Саранское музыкальное училище им. Л.П. </a:t>
            </a:r>
            <a:r>
              <a:rPr lang="ru-RU" sz="1200" dirty="0" err="1" smtClean="0"/>
              <a:t>Кирюкова</a:t>
            </a:r>
            <a:r>
              <a:rPr lang="ru-RU" sz="1200" dirty="0" smtClean="0"/>
              <a:t> в 2005г. по специальности «инструментальное исполнительство», присвоена квалификация  преподаватель и концертмейстер по классу гитары, руководитель творческого коллектива,  Нижегородскую Государственную консерваторию им. М.И. Глинки по специальности «инструментальное исполнительство», присуждена квалификация концертный исполнитель, артист ансамбля, преподаватель. Трудовую деятельность начал в 2002 г. в качестве преподавателя по классу гитары в ДМШ №5 г. Саранска. В ДМШ №2 работает с 01.09.2005г. За время работы зарекомендовал себя как деятельный и ответственный педагог. </a:t>
            </a:r>
          </a:p>
          <a:p>
            <a:pPr algn="just">
              <a:buNone/>
            </a:pPr>
            <a:r>
              <a:rPr lang="ru-RU" sz="1200" dirty="0" smtClean="0"/>
              <a:t>                Александр Владимирович  ведет активную методическую и учебно-воспитательную деятельность на отделении русских народных инструментов и отделении «Эстрадное искусство». Грамотно проводит открытые уроки на школьных и городских методических секциях. </a:t>
            </a:r>
            <a:r>
              <a:rPr lang="en-US" sz="1200" dirty="0" smtClean="0"/>
              <a:t>C</a:t>
            </a:r>
            <a:r>
              <a:rPr lang="ru-RU" sz="1200" dirty="0" smtClean="0"/>
              <a:t> 2010 года, заведующий отделением народных инструментов в ДМШ № 2.     </a:t>
            </a:r>
          </a:p>
          <a:p>
            <a:pPr algn="just">
              <a:buNone/>
            </a:pPr>
            <a:r>
              <a:rPr lang="ru-RU" sz="1200" dirty="0" smtClean="0"/>
              <a:t>               За период с 2011-2016 гг. учащиеся класса Авдонина А.В. принимали активное участие в школьных, районных, городских и республиканских мероприятиях:</a:t>
            </a:r>
          </a:p>
          <a:p>
            <a:pPr algn="just">
              <a:buNone/>
            </a:pPr>
            <a:r>
              <a:rPr lang="ru-RU" sz="1200" dirty="0" smtClean="0"/>
              <a:t>           -2011г. – Республиканский конкурс «Юный виртуоз».</a:t>
            </a:r>
          </a:p>
          <a:p>
            <a:pPr algn="just">
              <a:buNone/>
            </a:pPr>
            <a:r>
              <a:rPr lang="ru-RU" sz="1200" dirty="0" smtClean="0"/>
              <a:t>           -2012 г. – Всероссийский конкурс-фестиваль «Серебряная лира»</a:t>
            </a:r>
          </a:p>
          <a:p>
            <a:pPr algn="just">
              <a:buNone/>
            </a:pPr>
            <a:r>
              <a:rPr lang="ru-RU" sz="1200" dirty="0" smtClean="0"/>
              <a:t>           -2013, 2014 ,2015 г. Школьный конкурс «Учитель и Ученик»</a:t>
            </a:r>
          </a:p>
          <a:p>
            <a:pPr algn="just">
              <a:buNone/>
            </a:pPr>
            <a:r>
              <a:rPr lang="ru-RU" sz="1200" dirty="0" smtClean="0"/>
              <a:t>           -2014 г. – Городской конкурс «Созвездие талантов»</a:t>
            </a:r>
          </a:p>
          <a:p>
            <a:pPr algn="just">
              <a:buNone/>
            </a:pPr>
            <a:r>
              <a:rPr lang="ru-RU" sz="1200" dirty="0" smtClean="0"/>
              <a:t>           -2014,2015,2016 г. – Городской  марафон-конкурс «Мир творчества»</a:t>
            </a:r>
          </a:p>
          <a:p>
            <a:pPr algn="just">
              <a:buNone/>
            </a:pPr>
            <a:r>
              <a:rPr lang="ru-RU" sz="1200" dirty="0" smtClean="0"/>
              <a:t>                   Авдонин А.В. постоянно повышает свой профессиональный уровень:</a:t>
            </a:r>
          </a:p>
          <a:p>
            <a:pPr algn="just">
              <a:buNone/>
            </a:pPr>
            <a:r>
              <a:rPr lang="ru-RU" sz="1200" dirty="0" smtClean="0"/>
              <a:t>            - регулярно присутствует на городских и республиканских методических семинарах;</a:t>
            </a:r>
          </a:p>
          <a:p>
            <a:pPr algn="just">
              <a:buNone/>
            </a:pPr>
            <a:r>
              <a:rPr lang="ru-RU" sz="1200" dirty="0" smtClean="0"/>
              <a:t>           - с 14.01.13г. по 21.01.13г. прошёл курсы повышения квалификации по теме: «Технико-исполнительские особенности обучения игре на гитаре» в рамках Международного конкурса «Виртуозы гитары – 2013» на базе ГОБУ СПО «Ленинградского областного колледжа культуры и искусства»</a:t>
            </a:r>
          </a:p>
          <a:p>
            <a:pPr algn="just">
              <a:buNone/>
            </a:pPr>
            <a:r>
              <a:rPr lang="ru-RU" sz="1200" dirty="0" smtClean="0"/>
              <a:t>           - с 12.10.15г. по 21.10.15г. прошёл курсы повышения квалификации по дополнительной профессиональной программе «Теория и методика профессиональной деятельности».</a:t>
            </a:r>
          </a:p>
          <a:p>
            <a:pPr algn="just">
              <a:buNone/>
            </a:pPr>
            <a:r>
              <a:rPr lang="ru-RU" sz="1200" dirty="0" smtClean="0"/>
              <a:t>              За свою педагогическую деятельность и добросовестный труд Авдонин А.В. награждён Почётной грамотой Управления культуры Администрации городского округа Саранск, Благодарностью Главы администрации городского округа Саранск, Почётной грамотой Министерства культуры и туризма Республики Мордовия, Благодарность Главы Республики Мордовия имеет ряд поощрений в виде благодарственных писем.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 (2)\Справки для аттеста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16632"/>
            <a:ext cx="4752528" cy="65670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51520" y="908720"/>
            <a:ext cx="8712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Участие преподавателя или учащихся в мероприятиях концертно-просветительского характера или художественно-творческого характера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 (2)\Справки для аттестац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116817" cy="5688632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2)\Справки для аттестац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6"/>
            <a:ext cx="432526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иск Д\Личное\Саше\К Аттестации\2016 преподаватель\программа конц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4922" y="260648"/>
            <a:ext cx="4273152" cy="5904656"/>
          </a:xfrm>
          <a:prstGeom prst="rect">
            <a:avLst/>
          </a:prstGeom>
          <a:noFill/>
        </p:spPr>
      </p:pic>
      <p:pic>
        <p:nvPicPr>
          <p:cNvPr id="4098" name="Picture 2" descr="C:\Users\User\Desktop\Новая папка (2)\Справки для аттестац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385885" cy="6060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Afisha-25-01-400x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7"/>
            <a:ext cx="7992888" cy="56349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39552" y="1426822"/>
            <a:ext cx="8208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авторских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учебно-методических пособий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606489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татья а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93663"/>
            <a:ext cx="8358187" cy="6669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татья 2 а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2862" y="692697"/>
            <a:ext cx="4325263" cy="5123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078180" y="1505690"/>
            <a:ext cx="70732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Поощрения за педагогическую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деятельность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 2015-16 экспертные документы\Новая папка\характеристика ав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1"/>
            <a:ext cx="4968552" cy="6865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4877" y="404664"/>
            <a:ext cx="4186581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395536" y="404664"/>
            <a:ext cx="4173087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6632"/>
            <a:ext cx="4409089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232247" cy="607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32656"/>
            <a:ext cx="4392488" cy="61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284013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431730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989418" cy="5763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4115438" cy="589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благодарность 30 10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349167" cy="5976664"/>
          </a:xfrm>
          <a:prstGeom prst="rect">
            <a:avLst/>
          </a:prstGeom>
          <a:noFill/>
        </p:spPr>
      </p:pic>
      <p:pic>
        <p:nvPicPr>
          <p:cNvPr id="13315" name="Picture 3" descr="F:\благодарность 8 марта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320480" cy="6017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иск Д\Личное\Саше\К Аттестации\2015 концертмейстер\Благодарность Квартету фестиваль Сер Стру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548680"/>
            <a:ext cx="3876728" cy="5616624"/>
          </a:xfrm>
          <a:prstGeom prst="rect">
            <a:avLst/>
          </a:prstGeom>
          <a:noFill/>
        </p:spPr>
      </p:pic>
      <p:pic>
        <p:nvPicPr>
          <p:cNvPr id="5123" name="Picture 3" descr="D:\Диск Д\Личное\Саше\К Аттестации\2015 концертмейстер\Благодарность 27 11 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4176464" cy="5788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Диск Д\Личное\Саше\К Аттестации\2015 концертмейстер\Благодарность 17 09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7899" y="-717899"/>
            <a:ext cx="3718977" cy="5154775"/>
          </a:xfrm>
          <a:prstGeom prst="rect">
            <a:avLst/>
          </a:prstGeom>
          <a:noFill/>
        </p:spPr>
      </p:pic>
      <p:pic>
        <p:nvPicPr>
          <p:cNvPr id="8194" name="Picture 2" descr="D:\Диск Д\Личное\Саше\К Аттестации\2015 концертмейстер\Благодарность 30.10.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638844" y="2282036"/>
            <a:ext cx="3703523" cy="5133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70890" y="-610649"/>
            <a:ext cx="5472608" cy="7935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аттестация 2015-16 экспертные документы\приказ мин культ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253335" cy="5877272"/>
          </a:xfrm>
          <a:prstGeom prst="rect">
            <a:avLst/>
          </a:prstGeom>
          <a:noFill/>
        </p:spPr>
      </p:pic>
      <p:pic>
        <p:nvPicPr>
          <p:cNvPr id="12291" name="Picture 3" descr="F:\аттестация 2015-16 экспертные документы\приказ мин культ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4664"/>
            <a:ext cx="4594331" cy="6348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0012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Повышение квалификации, профессиональная подготовка.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2013 г. Курсы повышения квалификации по теме: Технико-исполнительские особенности обучения игре на гитаре» в рамках Международного конкурса «Виртуозы гитары -2013» ГОБУ СПО «Ленинградский областной колледж культуры и искусства».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2014 г. Республиканский Методический семинар «Традиции и современная педагогическая практика» СМУ им. Л.П.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Кирюкова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2015 г. Курсы повышения квалификации по дополнительной профессиональной программе «Теория и методика профессиональной деятельности» ГБУК «Национальная библиотека им. А.С. Пушкина.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2016 г. Республиканский Методический семинар «Традиции и современная педагогическая практика» СМУ им. Л.П.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Кирюкова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46609" y="-686369"/>
            <a:ext cx="5331892" cy="780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иск Д\Личное\Саше\К Аттестации\2015 концертмейстер\Благодарность 30.10.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506887" y="-922710"/>
            <a:ext cx="6130228" cy="84969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746</Words>
  <Application>Microsoft Office PowerPoint</Application>
  <PresentationFormat>Экран (4:3)</PresentationFormat>
  <Paragraphs>55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Портфолио преподавателя  МБУ ДО «ДМШ № 2»  Авдонина Александра Владимировича</vt:lpstr>
      <vt:lpstr>Сведения о себе</vt:lpstr>
      <vt:lpstr>Характеристика преподавателя  МБУ ДО «Детская музыкальная школа №2» городского округа Саранск Авдонина Александра Владимировича </vt:lpstr>
      <vt:lpstr>Слайд 4</vt:lpstr>
      <vt:lpstr>Слайд 5</vt:lpstr>
      <vt:lpstr>Слайд 6</vt:lpstr>
      <vt:lpstr>Повышение квалификации, профессиональная подготовка.</vt:lpstr>
      <vt:lpstr>Слайд 8</vt:lpstr>
      <vt:lpstr>Слайд 9</vt:lpstr>
      <vt:lpstr>Слайд 10</vt:lpstr>
      <vt:lpstr>Слайд 11</vt:lpstr>
      <vt:lpstr>  Участие преподавателя в научно-методической деятельности, экспериментальной деятельности. </vt:lpstr>
      <vt:lpstr>Слайд 13</vt:lpstr>
      <vt:lpstr>Слайд 14</vt:lpstr>
      <vt:lpstr> Позитивная динамика доли учащихся, успевающих на «4» и  «5» за предшествующий учебный год (%) </vt:lpstr>
      <vt:lpstr>Слайд 16</vt:lpstr>
      <vt:lpstr>  Результаты участия обучающихся в профессиональных конкурсах, проводимых под патронатом Министерств культуры   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73</cp:revision>
  <dcterms:created xsi:type="dcterms:W3CDTF">2015-11-23T20:45:29Z</dcterms:created>
  <dcterms:modified xsi:type="dcterms:W3CDTF">2016-03-15T21:38:13Z</dcterms:modified>
</cp:coreProperties>
</file>