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41" r:id="rId1"/>
  </p:sldMasterIdLst>
  <p:notesMasterIdLst>
    <p:notesMasterId r:id="rId48"/>
  </p:notesMasterIdLst>
  <p:sldIdLst>
    <p:sldId id="332" r:id="rId2"/>
    <p:sldId id="399" r:id="rId3"/>
    <p:sldId id="400" r:id="rId4"/>
    <p:sldId id="401" r:id="rId5"/>
    <p:sldId id="402" r:id="rId6"/>
    <p:sldId id="403" r:id="rId7"/>
    <p:sldId id="404" r:id="rId8"/>
    <p:sldId id="405" r:id="rId9"/>
    <p:sldId id="463" r:id="rId10"/>
    <p:sldId id="465" r:id="rId11"/>
    <p:sldId id="416" r:id="rId12"/>
    <p:sldId id="454" r:id="rId13"/>
    <p:sldId id="443" r:id="rId14"/>
    <p:sldId id="464" r:id="rId15"/>
    <p:sldId id="334" r:id="rId16"/>
    <p:sldId id="452" r:id="rId17"/>
    <p:sldId id="468" r:id="rId18"/>
    <p:sldId id="456" r:id="rId19"/>
    <p:sldId id="409" r:id="rId20"/>
    <p:sldId id="469" r:id="rId21"/>
    <p:sldId id="338" r:id="rId22"/>
    <p:sldId id="343" r:id="rId23"/>
    <p:sldId id="411" r:id="rId24"/>
    <p:sldId id="451" r:id="rId25"/>
    <p:sldId id="413" r:id="rId26"/>
    <p:sldId id="418" r:id="rId27"/>
    <p:sldId id="421" r:id="rId28"/>
    <p:sldId id="471" r:id="rId29"/>
    <p:sldId id="473" r:id="rId30"/>
    <p:sldId id="423" r:id="rId31"/>
    <p:sldId id="424" r:id="rId32"/>
    <p:sldId id="426" r:id="rId33"/>
    <p:sldId id="427" r:id="rId34"/>
    <p:sldId id="442" r:id="rId35"/>
    <p:sldId id="429" r:id="rId36"/>
    <p:sldId id="446" r:id="rId37"/>
    <p:sldId id="430" r:id="rId38"/>
    <p:sldId id="447" r:id="rId39"/>
    <p:sldId id="431" r:id="rId40"/>
    <p:sldId id="432" r:id="rId41"/>
    <p:sldId id="459" r:id="rId42"/>
    <p:sldId id="434" r:id="rId43"/>
    <p:sldId id="474" r:id="rId44"/>
    <p:sldId id="439" r:id="rId45"/>
    <p:sldId id="440" r:id="rId46"/>
    <p:sldId id="460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0DF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FDBBAB-23FE-417F-A581-2F7A5370AC2E}" type="datetimeFigureOut">
              <a:rPr lang="ru-RU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862A28-6ED0-4B52-A954-18267AFAF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89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FA774-8D41-474C-8D93-9D3E6AA182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13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61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65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2805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35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24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904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073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44B49C-D48D-4EF4-B10F-EF79316E726C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F3BF4-CD75-4B09-AFB7-3978D0BD56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21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ACC4B-5EC8-42CC-9899-89ECB01F3AB4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7ECC9-64F3-419E-B8CF-F0438FCFF6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12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99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595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74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61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04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83379-6273-4FAD-95A4-5A8C596129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4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25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2" r:id="rId1"/>
    <p:sldLayoutId id="2147484943" r:id="rId2"/>
    <p:sldLayoutId id="2147484944" r:id="rId3"/>
    <p:sldLayoutId id="2147484945" r:id="rId4"/>
    <p:sldLayoutId id="2147484946" r:id="rId5"/>
    <p:sldLayoutId id="2147484947" r:id="rId6"/>
    <p:sldLayoutId id="2147484948" r:id="rId7"/>
    <p:sldLayoutId id="2147484949" r:id="rId8"/>
    <p:sldLayoutId id="2147484950" r:id="rId9"/>
    <p:sldLayoutId id="2147484951" r:id="rId10"/>
    <p:sldLayoutId id="2147484952" r:id="rId11"/>
    <p:sldLayoutId id="2147484953" r:id="rId12"/>
    <p:sldLayoutId id="2147484954" r:id="rId13"/>
    <p:sldLayoutId id="2147484955" r:id="rId14"/>
    <p:sldLayoutId id="2147484956" r:id="rId15"/>
    <p:sldLayoutId id="2147484957" r:id="rId16"/>
    <p:sldLayoutId id="214748495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866" y="3475703"/>
            <a:ext cx="8929687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МГУ им. </a:t>
            </a:r>
            <a:r>
              <a:rPr lang="ru-RU" altLang="ru-RU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Н.П.Огарева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«Биология»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биолог, преподаватель биологии и химии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  № 436630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29.06.1990 г.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</a:t>
            </a:r>
            <a:r>
              <a:rPr lang="en-US" alt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лет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лет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лет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приказ № 1131 от 25.11.2016 г.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ru-RU" altLang="ru-RU" sz="2000" b="1" dirty="0">
              <a:solidFill>
                <a:srgbClr val="7030A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179388" y="188913"/>
            <a:ext cx="896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1" dirty="0"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63271" y="836712"/>
            <a:ext cx="696751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400" b="1" kern="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Сюндюковой</a:t>
            </a: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Елены Егоровны,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№98» г. о. Саранск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5E69BC-5B19-4D42-A0FE-AB6A8EA3A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686573"/>
            <a:ext cx="2110211" cy="26503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88640"/>
            <a:ext cx="4365316" cy="64307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216" y="214342"/>
            <a:ext cx="4366272" cy="643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7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9" y="-4047"/>
            <a:ext cx="4968268" cy="601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altLang="ru-RU" sz="3200" u="sng" dirty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202" y="1552056"/>
            <a:ext cx="3672408" cy="51724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0167" y="1552056"/>
            <a:ext cx="3466870" cy="5172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1E8B53-A411-4124-8AB2-A6E2567FB591}"/>
              </a:ext>
            </a:extLst>
          </p:cNvPr>
          <p:cNvSpPr txBox="1"/>
          <p:nvPr/>
        </p:nvSpPr>
        <p:spPr>
          <a:xfrm>
            <a:off x="251520" y="597949"/>
            <a:ext cx="81369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endParaRPr lang="ru-RU" altLang="ru-RU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4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" b="737"/>
          <a:stretch/>
        </p:blipFill>
        <p:spPr>
          <a:xfrm>
            <a:off x="2339752" y="116632"/>
            <a:ext cx="4701842" cy="662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16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942" y="2015843"/>
            <a:ext cx="4285533" cy="3028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481173"/>
            <a:ext cx="4361996" cy="609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55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395536" y="260648"/>
            <a:ext cx="4079474" cy="6397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8991" y="260648"/>
            <a:ext cx="3935457" cy="63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99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442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3200" u="sng" dirty="0">
              <a:solidFill>
                <a:srgbClr val="7030A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370735"/>
            <a:ext cx="4279635" cy="6086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48" y="401157"/>
            <a:ext cx="4410644" cy="605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15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2DEFB9-8770-4804-AD3E-C0417A2A5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712" y="116631"/>
            <a:ext cx="4824536" cy="662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6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1389124"/>
            <a:ext cx="3638038" cy="5263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700" y="1389125"/>
            <a:ext cx="3723497" cy="52633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89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«Интернет»</a:t>
            </a:r>
            <a:b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96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404665"/>
            <a:ext cx="4247516" cy="6004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806" y="452903"/>
            <a:ext cx="4210838" cy="59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5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05544" cy="612068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</a:t>
            </a:r>
            <a:b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педагогического опыта </a:t>
            </a:r>
            <a:r>
              <a:rPr lang="ru-RU" alt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№98»</a:t>
            </a:r>
            <a:br>
              <a:rPr lang="ru-RU" alt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600" b="1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https://ds98sar.schoolrm.ru/sveden/employees/11240/181880/</a:t>
            </a:r>
            <a:r>
              <a:rPr lang="ru-RU" altLang="ru-RU" sz="3600" b="1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https://nsportal.ru/martynova-lena</a:t>
            </a:r>
            <a:r>
              <a:rPr lang="ru-RU" sz="36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cap="none" dirty="0"/>
          </a:p>
        </p:txBody>
      </p:sp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835399-B25E-445D-983F-00B705370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436209"/>
            <a:ext cx="4210838" cy="59514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23CECA-E9C9-49AE-8DB7-F985CB606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404665"/>
            <a:ext cx="4247515" cy="600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53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57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и региональных мероприятиях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57F528-503D-48AD-AFFD-933752093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752" y="1014711"/>
            <a:ext cx="4247515" cy="56554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A76F4-F95E-4331-85BE-90075B95D1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937064" cy="556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E08E3C-2BD9-429C-B848-234ECAD77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7984" y="548680"/>
            <a:ext cx="3934820" cy="55690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988840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4122472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r="3418"/>
          <a:stretch/>
        </p:blipFill>
        <p:spPr>
          <a:xfrm>
            <a:off x="323528" y="404664"/>
            <a:ext cx="4027305" cy="59349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404664"/>
            <a:ext cx="4104456" cy="59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24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44824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</p:spTree>
    <p:extLst>
      <p:ext uri="{BB962C8B-B14F-4D97-AF65-F5344CB8AC3E}">
        <p14:creationId xmlns:p14="http://schemas.microsoft.com/office/powerpoint/2010/main" val="16666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3853" y="215642"/>
            <a:ext cx="7164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altLang="ru-RU" sz="2800" dirty="0">
                <a:solidFill>
                  <a:srgbClr val="FF0000"/>
                </a:solidFill>
                <a:latin typeface="Arial Black" pitchFamily="34" charset="0"/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951" y="332656"/>
            <a:ext cx="4194542" cy="57588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D48680-FD92-4259-98A0-2A9EE0442A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332656"/>
            <a:ext cx="4194541" cy="57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4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88640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783" y="793104"/>
            <a:ext cx="4248473" cy="583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02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88640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уровень 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2282" y="711860"/>
            <a:ext cx="4239475" cy="59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5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88640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361" y="713569"/>
            <a:ext cx="4239475" cy="59919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AE953B-997A-4986-96A3-2210753A8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832" y="742762"/>
            <a:ext cx="4198164" cy="593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0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49" y="296652"/>
            <a:ext cx="854330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57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676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638558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0172" y="116632"/>
            <a:ext cx="6988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</a:t>
            </a:r>
            <a:endParaRPr lang="ru-RU" altLang="ru-RU" sz="2800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784" y="727823"/>
            <a:ext cx="4206900" cy="57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31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1352" y="129843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709482"/>
            <a:ext cx="4312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7287" y="836712"/>
            <a:ext cx="4167365" cy="5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10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132856"/>
            <a:ext cx="669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1089" y="260648"/>
            <a:ext cx="4672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752" y="194866"/>
            <a:ext cx="4575930" cy="64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90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30959"/>
            <a:ext cx="5508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13" y="1169326"/>
            <a:ext cx="3854136" cy="5343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195183"/>
            <a:ext cx="3891804" cy="534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83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389515"/>
            <a:ext cx="4310853" cy="5918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2149" y="416646"/>
            <a:ext cx="4271331" cy="596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96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45" y="908720"/>
            <a:ext cx="3974619" cy="5534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849" y="908813"/>
            <a:ext cx="4087826" cy="56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52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760" y="353416"/>
            <a:ext cx="4460339" cy="612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19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88640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840" y="1348257"/>
            <a:ext cx="3822354" cy="52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92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548680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636912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ctr">
              <a:defRPr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инновационная деятельность МДОУ «Детский сад №98»</a:t>
            </a:r>
          </a:p>
          <a:p>
            <a:pPr algn="ctr">
              <a:defRPr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«Внедрение инновационных педагогических технологий в образовательный процесс дошкольной организации», </a:t>
            </a:r>
          </a:p>
          <a:p>
            <a:pPr algn="ctr">
              <a:defRPr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2017-2022 г. г.</a:t>
            </a:r>
          </a:p>
        </p:txBody>
      </p:sp>
    </p:spTree>
    <p:extLst>
      <p:ext uri="{BB962C8B-B14F-4D97-AF65-F5344CB8AC3E}">
        <p14:creationId xmlns:p14="http://schemas.microsoft.com/office/powerpoint/2010/main" val="2971297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4664"/>
            <a:ext cx="7758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09017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1512137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425228"/>
            <a:ext cx="4333011" cy="6124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6F6E10-9655-46E1-8A3C-85FA808C4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541" y="425228"/>
            <a:ext cx="4333010" cy="61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9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768" y="374639"/>
            <a:ext cx="4322076" cy="6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90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542A8A-BFAD-4742-888B-5480172F36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352336"/>
            <a:ext cx="3888431" cy="5461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77B8E2-D845-472B-818D-94DCC9715CCC}"/>
              </a:ext>
            </a:extLst>
          </p:cNvPr>
          <p:cNvSpPr txBox="1"/>
          <p:nvPr/>
        </p:nvSpPr>
        <p:spPr>
          <a:xfrm>
            <a:off x="755576" y="404664"/>
            <a:ext cx="74888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Призовые места и победы в очных конкурсах международного уровня</a:t>
            </a:r>
          </a:p>
        </p:txBody>
      </p:sp>
    </p:spTree>
    <p:extLst>
      <p:ext uri="{BB962C8B-B14F-4D97-AF65-F5344CB8AC3E}">
        <p14:creationId xmlns:p14="http://schemas.microsoft.com/office/powerpoint/2010/main" val="4194840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340295"/>
            <a:ext cx="6696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2442697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0648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порталов сети Интернет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0662" y="1180678"/>
            <a:ext cx="3895050" cy="550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6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7476" y="260648"/>
            <a:ext cx="6058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республиканского уровня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08720"/>
            <a:ext cx="4148226" cy="58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4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AD\Desktop\учебный план 2017-2018\июнь\2019-11-13\Иннов.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0628"/>
            <a:ext cx="4869901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71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332656"/>
            <a:ext cx="7747000" cy="607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110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Скан справок\приказ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251203" y="296949"/>
            <a:ext cx="4240620" cy="624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8" y="332655"/>
            <a:ext cx="4329936" cy="621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22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9773" y="19797"/>
            <a:ext cx="4680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altLang="ru-RU" sz="3200" u="sng" dirty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6712"/>
            <a:ext cx="4088557" cy="5803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4" y="836713"/>
            <a:ext cx="3962259" cy="580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760" y="429425"/>
            <a:ext cx="4402064" cy="60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51069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2997</TotalTime>
  <Words>316</Words>
  <Application>Microsoft Office PowerPoint</Application>
  <PresentationFormat>Экран (4:3)</PresentationFormat>
  <Paragraphs>50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4" baseType="lpstr">
      <vt:lpstr>Arial</vt:lpstr>
      <vt:lpstr>Arial Black</vt:lpstr>
      <vt:lpstr>Calibri</vt:lpstr>
      <vt:lpstr>Times New Roman</vt:lpstr>
      <vt:lpstr>Tw Cen MT</vt:lpstr>
      <vt:lpstr>Wingdings</vt:lpstr>
      <vt:lpstr>Wingdings 2</vt:lpstr>
      <vt:lpstr>Капля</vt:lpstr>
      <vt:lpstr>Презентация PowerPoint</vt:lpstr>
      <vt:lpstr>Представление собственного  инновационного педагогического опыта  размещено на сайте   МДОУ «Детский сад №98»  https://ds98sar.schoolrm.ru/sveden/employees/11240/181880/  https://nsportal.ru/martynova-lena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Юля</cp:lastModifiedBy>
  <cp:revision>239</cp:revision>
  <cp:lastPrinted>2019-11-08T12:13:10Z</cp:lastPrinted>
  <dcterms:created xsi:type="dcterms:W3CDTF">2012-03-20T17:33:40Z</dcterms:created>
  <dcterms:modified xsi:type="dcterms:W3CDTF">2021-10-07T11:16:34Z</dcterms:modified>
</cp:coreProperties>
</file>