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CBEEA-382C-4C3F-B616-03F395290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9AB0BC-2E8D-4CA6-8FCE-6A81EDD10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8DF92-CE4B-4366-8AF3-270369D7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F5E25-50CE-404C-B8F4-E0473383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EADBE-86BF-410E-BDE2-6BFC3D6D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9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9AA06-02A8-4313-B4F2-198FDC34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F79396-0C54-4937-B7EE-81573958A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22A10-7381-4FDE-B82A-10FC2D38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FB107-0189-49BC-9460-88D182C8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E03A0-5EC5-46FE-8F3E-F1C470B4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1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6AC823-DB03-400C-8CD8-49F63B0A1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DAC061-1A88-4EF7-A60B-D5AC52F0E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8C2CD-8961-4954-925F-ABB08E64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A11A2-C10C-4130-8AC3-7946784C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3524C4-0C91-41F3-9862-4DA3FA86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8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83877-14D5-4D38-8CD6-96B34E25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FD8AB-1337-4654-920D-0FCE574A7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101C1A-0DC4-4037-AD64-C9BE877C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EFF48-D29D-4F38-912A-1AA1A2A3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E4E402-7CE3-420C-A169-91EEFD14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0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EA187-6DD0-4FA0-A47B-C04B0932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9A43DB-5F4E-4AF3-AD2C-EF1BC50A0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09118-9A9C-4594-B516-48DC5CBF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B34F99-C91C-49A5-913A-687370C1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B10FC0-2028-4EA2-BD1B-6695DE68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0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400A6-EE7C-4EC3-A3D1-270ED7CA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98A46-F11F-43CB-A723-760096573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6425E-FF9C-4808-A4CB-81047178F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1DF9C7-8171-4045-AEF5-8D776400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9B758D-4FBD-4C41-9447-9D19EDBD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CB03F9-6277-4E13-A3B1-D906CDD6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1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3D760-4A50-4AC3-892C-C5A382F4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9BCC8F-6A44-490D-8EC3-1F90801D9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6FA8EC-D184-44D5-82D1-004DD2E0D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2770D4-61DD-43D2-9271-0F9AA2EAF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DE973-E301-470D-83E1-203CFF9F6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2CAEAC-CCA6-497F-8886-77C891C82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7FF737-E035-4BF9-8D7E-AF936766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5988E-94E3-4BED-BF07-C39B9FAC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45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08338-8D9C-470F-B6B7-2BE33CFCE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7E8D41-5FCA-4FF0-818B-4B798720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1B0D42-6C40-4737-98FD-371E1E36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051703-BF9E-4321-806A-91839098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94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06C56-4EC7-4989-8E22-95E7EA70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F7BC1D-F259-4FB7-83A7-90DB52F64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0CA26E-51F1-4EEB-9411-8AF55F43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3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0F7D6-8F02-4F3A-89FD-32E7F3D7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C41309-61C2-41E5-B3FA-FB262201C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DB749E-6F5F-4D97-98E8-A8A54AFA4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C5BF3E-272C-4598-A15A-F7E99D0DC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83AF5C-E65B-4A77-947B-B4D75B545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389283-3517-4C4B-B629-E8B8FBCB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69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F3E4F-58DD-414C-BAE6-348763B3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EDB39A-FA61-4185-B233-1397C5640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A7FA12-6BC1-4D38-A529-51D401A68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03EF5-7125-444C-8917-603E334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9E7DFF-691C-44A9-82E8-00AB27C3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F17E69-8FAA-4395-8501-5B898573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19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92AC9-5469-42B5-A260-FE7E270C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A8A04B-DF62-492F-9C31-ACD6AD65E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AE9420-157C-48A7-83AD-A53B0811D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F8FDD-0FC6-464C-870D-F18EF1BEE4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161BA-0BAA-4270-996B-674569FA2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4FB28-1C88-4C3B-A3AB-B494BBA80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57BDD-F310-4362-AD0D-4228B5287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3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2ED124-6745-4F2B-A440-4B8E63360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4181CF-D137-4957-84DA-2A22D5DAF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541"/>
            <a:ext cx="9144000" cy="424844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комбинированного вида «Ягодка» МБДОУ «Детский сад «Планета детства» комбинированного вида»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на тему: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детей младшего дошкольного возраста с Мордовским фольклором»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9EE43B7-0728-4CF6-BA7C-C43C832B0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5034" y="4726744"/>
            <a:ext cx="5022166" cy="201871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средней группы Кувакина Татьяна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008450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BA79FD-66A1-4E73-8144-AD8976848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AA751-8FEF-48FE-AD55-66DD0276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82653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на педагогическом совете в структурном подразделении «Детский сад комбинированного вида «Ягодка» МБДОУ «Детский сад «Планета детства» комбинированного вида»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42174-0A85-4C28-8222-3136A363C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5" y="2249073"/>
            <a:ext cx="5763065" cy="432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E6D7E-4212-4C3F-BB52-7AB990406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22" y="2249073"/>
            <a:ext cx="5467643" cy="410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AB2C86-C370-48F2-8656-BAAB31714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950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53C97-91DE-49BC-82A6-5DC8F56E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974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фольклор - </a:t>
            </a:r>
            <a:r>
              <a:rPr lang="ru-RU" dirty="0"/>
              <a:t>коллективное творчество народа, вобравшее в себя его вековой жизненный опыт и знание.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8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FC10DC-96EE-4274-B405-4D1192190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16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1BE00-BB12-49E9-AD2D-6F21DF73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"/>
            <a:ext cx="10515600" cy="2912012"/>
          </a:xfrm>
        </p:spPr>
        <p:txBody>
          <a:bodyPr>
            <a:normAutofit/>
          </a:bodyPr>
          <a:lstStyle/>
          <a:p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педагогического опыта: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представление детям о Мордовском народе и его культуре. Познакомить детей младшего дошкольного возраста с Мордовским фольклором.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37DC8B-B40F-47EC-A1CC-6AC0ADBE0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21169"/>
            <a:ext cx="10515600" cy="3768481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педагогического опыта: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Дать детям общее представление о Мордовской Республике.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Познакомить детей с народным творчеством, традициями мордовского народа, знакомство с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обычаями и национальным костюмом, вышивкой, колоритом и самобытностью.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Формировать способы и средства познавательной сферы.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Знакомить с Мордовскими национальными сказками.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93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6818C-A8D0-4181-9398-2B0A0A96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34244-3EF3-4FCF-B667-A3404941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674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этап: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Мордовским народом, его промыслами и историей.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51795F-C857-47CA-B612-4AD996E5C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34" y="1606452"/>
            <a:ext cx="3606165" cy="4323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2EA58A-45FD-4B40-BF22-BB7E4B55F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6892"/>
            <a:ext cx="2806212" cy="37416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F582A1-4DFC-4947-B6D1-BD954C180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12" y="2964254"/>
            <a:ext cx="46247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32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D644AB-9940-412D-BF10-727569290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0835-08AF-41AB-8663-BFAA5907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Тематическое занятие «Знакомство с Мордовским костюмом»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28B6F3-3D76-4C9A-A640-18238F35E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9" y="1701239"/>
            <a:ext cx="4499901" cy="33068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BD4471-A50D-483F-9099-F162382DC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42" y="1083211"/>
            <a:ext cx="3734679" cy="46104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47E866-44EE-4883-BFD9-6E2A92340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52" y="2768345"/>
            <a:ext cx="5023340" cy="372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80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AB9A01-566D-4DD2-94CE-1D2960BE6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8159-11AC-4439-AE1A-19CEF13B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1692"/>
            <a:ext cx="10515600" cy="6372665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Цель:</a:t>
            </a:r>
            <a:br>
              <a:rPr lang="ru-RU" sz="3600" dirty="0"/>
            </a:br>
            <a:r>
              <a:rPr lang="ru-RU" sz="3600" dirty="0"/>
              <a:t>     - формирование любви к родному краю, знакомство с национальным костюмом.</a:t>
            </a:r>
            <a:br>
              <a:rPr lang="ru-RU" sz="2200" dirty="0"/>
            </a:br>
            <a:r>
              <a:rPr lang="ru-RU" sz="3600" b="1" dirty="0"/>
              <a:t>Задачи:</a:t>
            </a:r>
            <a:br>
              <a:rPr lang="ru-RU" sz="3600" dirty="0"/>
            </a:br>
            <a:r>
              <a:rPr lang="ru-RU" sz="3600" u="sng" dirty="0"/>
              <a:t>Образовательные:</a:t>
            </a:r>
            <a:br>
              <a:rPr lang="ru-RU" sz="3600" dirty="0"/>
            </a:br>
            <a:r>
              <a:rPr lang="ru-RU" sz="3600" dirty="0"/>
              <a:t>-познакомить ребят с мордовским национальным костюмом.</a:t>
            </a:r>
            <a:br>
              <a:rPr lang="ru-RU" sz="3600" dirty="0"/>
            </a:br>
            <a:r>
              <a:rPr lang="ru-RU" sz="3600" u="sng" dirty="0"/>
              <a:t>Развивающие:</a:t>
            </a:r>
            <a:br>
              <a:rPr lang="ru-RU" sz="3600" dirty="0"/>
            </a:br>
            <a:r>
              <a:rPr lang="ru-RU" sz="3600" dirty="0"/>
              <a:t>-продолжать расширять представления детей о родном крае.</a:t>
            </a:r>
            <a:br>
              <a:rPr lang="ru-RU" sz="3600" dirty="0"/>
            </a:br>
            <a:r>
              <a:rPr lang="ru-RU" sz="3600" u="sng" dirty="0"/>
              <a:t>Воспитательные:</a:t>
            </a:r>
            <a:br>
              <a:rPr lang="ru-RU" sz="3600" dirty="0"/>
            </a:br>
            <a:r>
              <a:rPr lang="ru-RU" sz="3600" dirty="0"/>
              <a:t>-закреплять умение детей выкладывать узор  эрзянского орнамента.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BD44B-1626-4F09-B1E7-9C8931A09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43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CD27B5-C5A1-4D5F-A0B8-465D50495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9A072-9F9D-4835-8595-92F5CE64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1078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героями Мордовских сказок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C82164-826F-45C7-A5BA-255FF4F90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992" y="2781004"/>
            <a:ext cx="4128870" cy="3096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9EBC49-F775-49A7-B701-3920ED094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54" y="1923756"/>
            <a:ext cx="5960012" cy="44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B8896-F154-431F-834D-0CF32C246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3B95F-A08F-4731-AC06-B779416B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Заключительный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Мордовскими сказками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4B63E8-EADC-43B3-815B-4B06A94C1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" y="2055813"/>
            <a:ext cx="5464126" cy="40513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1DB016-1863-4419-A7BB-368109A4D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3" y="1664672"/>
            <a:ext cx="5559667" cy="483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E22FE9-3CD6-48A9-BD44-3BB2BABC9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674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6CB90-1E59-403B-B7E6-AF315A43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7025640" cy="631702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Соприкосновение с Мордовским фольклором обогащают и наших детей, формируют у них чувство гордости за свой народ, поддерживает интерес к его истории и культуре. Отрадно, что мои воспитанники освоили мордовские народные сказки, активно используют в речи мордовский фольклор, знакомятся с традиционным мордовским костюмом, его элементами, могут самостоятельно составлять узоры на мордовские мотивы. </a:t>
            </a:r>
          </a:p>
        </p:txBody>
      </p:sp>
    </p:spTree>
    <p:extLst>
      <p:ext uri="{BB962C8B-B14F-4D97-AF65-F5344CB8AC3E}">
        <p14:creationId xmlns:p14="http://schemas.microsoft.com/office/powerpoint/2010/main" val="41082649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343</Words>
  <Application>Microsoft Office PowerPoint</Application>
  <PresentationFormat>Широкоэкранный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Структурное подразделение «Детский сад комбинированного вида «Ягодка» МБДОУ «Детский сад «Планета детства» комбинированного вида»   Педагогический опыт на тему: «Знакомство детей младшего дошкольного возраста с Мордовским фольклором»</vt:lpstr>
      <vt:lpstr>Мордовский фольклор - коллективное творчество народа, вобравшее в себя его вековой жизненный опыт и знание. </vt:lpstr>
      <vt:lpstr>Цель педагогического опыта:  Дать представление детям о Мордовском народе и его культуре. Познакомить детей младшего дошкольного возраста с Мордовским фольклором. </vt:lpstr>
      <vt:lpstr>1 этап: Знакомство детей с Мордовским народом, его промыслами и историей.</vt:lpstr>
      <vt:lpstr>Тематическое занятие «Знакомство с Мордовским костюмом» </vt:lpstr>
      <vt:lpstr>Цель:      - формирование любви к родному краю, знакомство с национальным костюмом. Задачи: Образовательные: -познакомить ребят с мордовским национальным костюмом. Развивающие: -продолжать расширять представления детей о родном крае. Воспитательные: -закреплять умение детей выкладывать узор  эрзянского орнамента. </vt:lpstr>
      <vt:lpstr>2 этап: Знакомство детей с героями Мордовских сказок</vt:lpstr>
      <vt:lpstr>3 этап: Заключительный Знакомство детей с Мордовскими сказками</vt:lpstr>
      <vt:lpstr>Выводы: Соприкосновение с Мордовским фольклором обогащают и наших детей, формируют у них чувство гордости за свой народ, поддерживает интерес к его истории и культуре. Отрадно, что мои воспитанники освоили мордовские народные сказки, активно используют в речи мордовский фольклор, знакомятся с традиционным мордовским костюмом, его элементами, могут самостоятельно составлять узоры на мордовские мотивы. </vt:lpstr>
      <vt:lpstr>Представление педагогического опыта на педагогическом совете в структурном подразделении «Детский сад комбинированного вида «Ягодка» МБДОУ «Детский сад «Планета детства» комбинированного вида»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«Детский сад комбинированного вида «Ягодка» МБДОУ «Детский сад «Планета детства» комбинированного вида»   Педагогический опыт на тему: «Знакомство детей младшего дошкольного возраста с Мордовским фольклором»</dc:title>
  <dc:creator>Мария Куляскина</dc:creator>
  <cp:lastModifiedBy>Мария Куляскина</cp:lastModifiedBy>
  <cp:revision>7</cp:revision>
  <dcterms:created xsi:type="dcterms:W3CDTF">2019-10-28T17:54:22Z</dcterms:created>
  <dcterms:modified xsi:type="dcterms:W3CDTF">2019-11-19T05:42:44Z</dcterms:modified>
</cp:coreProperties>
</file>