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4908-34B0-490B-83E5-1F40FB253582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96C6957-1BE0-49CF-8897-33670B4862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588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4908-34B0-490B-83E5-1F40FB253582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6C6957-1BE0-49CF-8897-33670B4862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208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4908-34B0-490B-83E5-1F40FB253582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6C6957-1BE0-49CF-8897-33670B4862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628606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4908-34B0-490B-83E5-1F40FB253582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6C6957-1BE0-49CF-8897-33670B4862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2118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4908-34B0-490B-83E5-1F40FB253582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6C6957-1BE0-49CF-8897-33670B4862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79276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4908-34B0-490B-83E5-1F40FB253582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6C6957-1BE0-49CF-8897-33670B4862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7113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4908-34B0-490B-83E5-1F40FB253582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6957-1BE0-49CF-8897-33670B4862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6081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4908-34B0-490B-83E5-1F40FB253582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6957-1BE0-49CF-8897-33670B4862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257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4908-34B0-490B-83E5-1F40FB253582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6957-1BE0-49CF-8897-33670B4862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886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4908-34B0-490B-83E5-1F40FB253582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6C6957-1BE0-49CF-8897-33670B4862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421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4908-34B0-490B-83E5-1F40FB253582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96C6957-1BE0-49CF-8897-33670B4862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381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4908-34B0-490B-83E5-1F40FB253582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96C6957-1BE0-49CF-8897-33670B4862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36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4908-34B0-490B-83E5-1F40FB253582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6957-1BE0-49CF-8897-33670B4862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960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4908-34B0-490B-83E5-1F40FB253582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6957-1BE0-49CF-8897-33670B4862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529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4908-34B0-490B-83E5-1F40FB253582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6957-1BE0-49CF-8897-33670B4862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656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4908-34B0-490B-83E5-1F40FB253582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6C6957-1BE0-49CF-8897-33670B4862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239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84908-34B0-490B-83E5-1F40FB253582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96C6957-1BE0-49CF-8897-33670B4862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626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91938" y="930334"/>
            <a:ext cx="8830298" cy="53635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городского округа Саранск «Детский сад № 112»</a:t>
            </a: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6700" b="1" i="1" dirty="0">
                <a:latin typeface="Times New Roman" pitchFamily="18" charset="0"/>
                <a:cs typeface="Times New Roman" pitchFamily="18" charset="0"/>
              </a:rPr>
              <a:t>Фотопроект</a:t>
            </a:r>
            <a:br>
              <a:rPr lang="ru-RU" sz="67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6700" b="1" i="1" dirty="0">
                <a:latin typeface="Times New Roman" pitchFamily="18" charset="0"/>
                <a:cs typeface="Times New Roman" pitchFamily="18" charset="0"/>
              </a:rPr>
              <a:t>«Мы помним, мы гордимся</a:t>
            </a:r>
            <a:r>
              <a:rPr lang="ru-RU" sz="6700" b="1" i="1" dirty="0" smtClean="0">
                <a:latin typeface="Times New Roman" pitchFamily="18" charset="0"/>
                <a:cs typeface="Times New Roman" pitchFamily="18" charset="0"/>
              </a:rPr>
              <a:t>!»</a:t>
            </a:r>
            <a:br>
              <a:rPr lang="ru-RU" sz="6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b="1" i="1" dirty="0" smtClean="0">
                <a:latin typeface="Times New Roman" pitchFamily="18" charset="0"/>
                <a:cs typeface="Times New Roman" pitchFamily="18" charset="0"/>
              </a:rPr>
              <a:t>1941 - 1945</a:t>
            </a:r>
            <a:r>
              <a:rPr lang="ru-RU" sz="7200" b="1" i="1" dirty="0"/>
              <a:t/>
            </a:r>
            <a:br>
              <a:rPr lang="ru-RU" sz="7200" b="1" i="1" dirty="0"/>
            </a:br>
            <a:r>
              <a:rPr lang="ru-RU" sz="7200" b="1" i="1" dirty="0" smtClean="0"/>
              <a:t>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Подготовили воспитатели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Моськина Ольга Геннадьевна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Хабибулина Ирина Николаевна </a:t>
            </a:r>
            <a:r>
              <a:rPr lang="ru-RU" sz="2000" i="1" dirty="0" smtClean="0"/>
              <a:t>                                                          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Саранск, 2020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62591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480534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Ноябрь 1943 г. – Январь 1944 г.</a:t>
            </a:r>
            <a:br>
              <a:rPr lang="ru-RU" sz="1800" dirty="0" smtClean="0"/>
            </a:br>
            <a:r>
              <a:rPr lang="ru-RU" sz="1800" dirty="0" smtClean="0"/>
              <a:t>Прибалтийский фронт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6593" y="624110"/>
            <a:ext cx="4924350" cy="3778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0" y="185739"/>
            <a:ext cx="2049917" cy="1119447"/>
          </a:xfrm>
          <a:prstGeom prst="rect">
            <a:avLst/>
          </a:prstGeom>
        </p:spPr>
      </p:pic>
      <p:pic>
        <p:nvPicPr>
          <p:cNvPr id="6" name="Picture 8" descr="C:\Documents and Settings\Admin\Local Settings\Temporary Internet Files\Content.IE5\N4EP4IJS\red_star_PNG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709" y="4921513"/>
            <a:ext cx="2051489" cy="1936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659572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7376" y="473500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Январь 1944 г. – Февраль 1945 г.</a:t>
            </a:r>
            <a:br>
              <a:rPr lang="ru-RU" sz="1800" dirty="0" smtClean="0"/>
            </a:br>
            <a:r>
              <a:rPr lang="ru-RU" sz="1800" dirty="0" smtClean="0"/>
              <a:t>Ранение, госпиталь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6534" y="547077"/>
            <a:ext cx="5153373" cy="3778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0" y="185739"/>
            <a:ext cx="2049917" cy="1119447"/>
          </a:xfrm>
          <a:prstGeom prst="rect">
            <a:avLst/>
          </a:prstGeom>
        </p:spPr>
      </p:pic>
      <p:pic>
        <p:nvPicPr>
          <p:cNvPr id="6" name="Picture 8" descr="C:\Documents and Settings\Admin\Local Settings\Temporary Internet Files\Content.IE5\N4EP4IJS\red_star_PNG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709" y="4921513"/>
            <a:ext cx="2051489" cy="1936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08696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2679" y="473500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Февраль 1945 г. – май 1945 г.</a:t>
            </a:r>
            <a:br>
              <a:rPr lang="ru-RU" sz="1800" dirty="0" smtClean="0"/>
            </a:br>
            <a:r>
              <a:rPr lang="ru-RU" sz="1800" dirty="0" smtClean="0"/>
              <a:t>Белорусский фронт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5917" y="484554"/>
            <a:ext cx="2912576" cy="3778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0" y="185739"/>
            <a:ext cx="2049917" cy="1119447"/>
          </a:xfrm>
          <a:prstGeom prst="rect">
            <a:avLst/>
          </a:prstGeom>
        </p:spPr>
      </p:pic>
      <p:pic>
        <p:nvPicPr>
          <p:cNvPr id="6" name="Picture 8" descr="C:\Documents and Settings\Admin\Local Settings\Temporary Internet Files\Content.IE5\N4EP4IJS\red_star_PNG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709" y="4921513"/>
            <a:ext cx="2051489" cy="1936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07044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6647" y="678816"/>
            <a:ext cx="8948982" cy="5917369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Люди!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Пока сердца стучат, -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помните!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Какою ценой завоевано счастье, - пожалуйста, 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помните!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0" y="185739"/>
            <a:ext cx="2049917" cy="1119447"/>
          </a:xfrm>
          <a:prstGeom prst="rect">
            <a:avLst/>
          </a:prstGeom>
        </p:spPr>
      </p:pic>
      <p:pic>
        <p:nvPicPr>
          <p:cNvPr id="4" name="Picture 8" descr="C:\Documents and Settings\Admin\Local Settings\Temporary Internet Files\Content.IE5\N4EP4IJS\red_star_PNG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09" y="4921513"/>
            <a:ext cx="2051489" cy="1936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843922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26" y="445478"/>
            <a:ext cx="6742221" cy="505104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391" y="185739"/>
            <a:ext cx="2049917" cy="1119447"/>
          </a:xfrm>
          <a:prstGeom prst="rect">
            <a:avLst/>
          </a:prstGeom>
        </p:spPr>
      </p:pic>
      <p:pic>
        <p:nvPicPr>
          <p:cNvPr id="5" name="Picture 8" descr="C:\Documents and Settings\Admin\Local Settings\Temporary Internet Files\Content.IE5\N4EP4IJS\red_star_PNG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839" y="4660255"/>
            <a:ext cx="2051489" cy="1936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909489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0691" y="890649"/>
            <a:ext cx="9164259" cy="48688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Спасибо героям,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Спасибо солдатам, 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Что мир подарили,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Тогда – в сорок пятом!!!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Вы кровью и потом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Добыли Победу.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Вы молоды были,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Сейчас – уже деды.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Мы эту Победу –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Вовек не забудем!!!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Пусть мирное солнце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Сияет всем людям!!!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32" name="Picture 8" descr="C:\Documents and Settings\Admin\Local Settings\Temporary Internet Files\Content.IE5\N4EP4IJS\red_star_PNG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09" y="4921513"/>
            <a:ext cx="2051489" cy="1936487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630" y="375745"/>
            <a:ext cx="2049917" cy="11194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42659" y="1995055"/>
            <a:ext cx="602079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Помним! Гордимся!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458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4618" y="474281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Письмо из дома. Летчики.</a:t>
            </a:r>
            <a:br>
              <a:rPr lang="ru-RU" sz="1800" dirty="0" smtClean="0"/>
            </a:br>
            <a:r>
              <a:rPr lang="ru-RU" sz="2800" b="1" dirty="0" smtClean="0"/>
              <a:t>Ивахнишин Александр Кириллович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/>
              <a:t>(1922 г.- 1992 г.)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1838" y="265723"/>
            <a:ext cx="5043442" cy="3778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0" y="185739"/>
            <a:ext cx="2049917" cy="1119447"/>
          </a:xfrm>
          <a:prstGeom prst="rect">
            <a:avLst/>
          </a:prstGeom>
        </p:spPr>
      </p:pic>
      <p:pic>
        <p:nvPicPr>
          <p:cNvPr id="6" name="Picture 8" descr="C:\Documents and Settings\Admin\Local Settings\Temporary Internet Files\Content.IE5\N4EP4IJS\red_star_PNG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709" y="4921513"/>
            <a:ext cx="2051489" cy="1936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29755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3110" y="497727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Курсанты Челябинского военного авиационного училища.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(1944 г.)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7677" y="562707"/>
            <a:ext cx="5610901" cy="3778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0" y="185739"/>
            <a:ext cx="2049917" cy="1119447"/>
          </a:xfrm>
          <a:prstGeom prst="rect">
            <a:avLst/>
          </a:prstGeom>
        </p:spPr>
      </p:pic>
      <p:pic>
        <p:nvPicPr>
          <p:cNvPr id="6" name="Picture 8" descr="C:\Documents and Settings\Admin\Local Settings\Temporary Internet Files\Content.IE5\N4EP4IJS\red_star_PNG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709" y="4921513"/>
            <a:ext cx="2051489" cy="1936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219311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7540" y="446928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Курсанты перед учебным вылетом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(1944 г.)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1425" y="406400"/>
            <a:ext cx="5734686" cy="3778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0" y="185739"/>
            <a:ext cx="2049917" cy="1119447"/>
          </a:xfrm>
          <a:prstGeom prst="rect">
            <a:avLst/>
          </a:prstGeom>
        </p:spPr>
      </p:pic>
      <p:pic>
        <p:nvPicPr>
          <p:cNvPr id="6" name="Picture 8" descr="C:\Documents and Settings\Admin\Local Settings\Temporary Internet Files\Content.IE5\N4EP4IJS\red_star_PNG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709" y="4921513"/>
            <a:ext cx="2051489" cy="1936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849747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7633" y="474281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Передвижная радиостанция РАС-КВ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(1944 г.)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9075" y="531446"/>
            <a:ext cx="5179385" cy="3778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0" y="185739"/>
            <a:ext cx="2049917" cy="1119447"/>
          </a:xfrm>
          <a:prstGeom prst="rect">
            <a:avLst/>
          </a:prstGeom>
        </p:spPr>
      </p:pic>
      <p:pic>
        <p:nvPicPr>
          <p:cNvPr id="6" name="Picture 8" descr="C:\Documents and Settings\Admin\Local Settings\Temporary Internet Files\Content.IE5\N4EP4IJS\red_star_PNG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709" y="4921513"/>
            <a:ext cx="2051489" cy="1936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0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6956" y="2171556"/>
            <a:ext cx="8911687" cy="1280890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ОНИ ЖИВЫ, ПОКА МЫ ИХ ПОМНИМ!!!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0" y="185739"/>
            <a:ext cx="2049917" cy="1119447"/>
          </a:xfrm>
          <a:prstGeom prst="rect">
            <a:avLst/>
          </a:prstGeom>
        </p:spPr>
      </p:pic>
      <p:pic>
        <p:nvPicPr>
          <p:cNvPr id="4" name="Picture 8" descr="C:\Documents and Settings\Admin\Local Settings\Temporary Internet Files\Content.IE5\N4EP4IJS\red_star_PNG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09" y="4921513"/>
            <a:ext cx="2051489" cy="1936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419948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652" y="450835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Янькин Николай </a:t>
            </a:r>
            <a:r>
              <a:rPr lang="ru-RU" sz="2800" b="1" dirty="0"/>
              <a:t>П</a:t>
            </a:r>
            <a:r>
              <a:rPr lang="ru-RU" sz="2800" b="1" dirty="0" smtClean="0"/>
              <a:t>етрович</a:t>
            </a:r>
            <a:br>
              <a:rPr lang="ru-RU" sz="2800" b="1" dirty="0" smtClean="0"/>
            </a:br>
            <a:r>
              <a:rPr lang="ru-RU" sz="1800" dirty="0" smtClean="0"/>
              <a:t>(1925 г. – 1995 г.)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5480" y="429846"/>
            <a:ext cx="2704033" cy="3778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0" y="185739"/>
            <a:ext cx="2049917" cy="1119447"/>
          </a:xfrm>
          <a:prstGeom prst="rect">
            <a:avLst/>
          </a:prstGeom>
        </p:spPr>
      </p:pic>
      <p:pic>
        <p:nvPicPr>
          <p:cNvPr id="6" name="Picture 8" descr="C:\Documents and Settings\Admin\Local Settings\Temporary Internet Files\Content.IE5\N4EP4IJS\red_star_PNG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709" y="4921513"/>
            <a:ext cx="2051489" cy="1936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43406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3601" y="473500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Курсанты – минометчики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(1943 г.)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1494" y="539261"/>
            <a:ext cx="4907144" cy="3778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0" y="185739"/>
            <a:ext cx="2049917" cy="1119447"/>
          </a:xfrm>
          <a:prstGeom prst="rect">
            <a:avLst/>
          </a:prstGeom>
        </p:spPr>
      </p:pic>
      <p:pic>
        <p:nvPicPr>
          <p:cNvPr id="6" name="Picture 8" descr="C:\Documents and Settings\Admin\Local Settings\Temporary Internet Files\Content.IE5\N4EP4IJS\red_star_PNG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709" y="4921513"/>
            <a:ext cx="2051489" cy="1936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33148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225</TotalTime>
  <Words>131</Words>
  <Application>Microsoft Office PowerPoint</Application>
  <PresentationFormat>Произвольный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Легкий дым</vt:lpstr>
      <vt:lpstr>Муниципальное автономное дошкольное образовательное учреждение городского округа Саранск «Детский сад № 112» Фотопроект «Мы помним, мы гордимся!» 1941 - 1945                      Подготовили воспитатели                                                                                          Моськина Ольга Геннадьевна                                                                                            Хабибулина Ирина Николаевна                                                             Саранск, 2020 г.</vt:lpstr>
      <vt:lpstr>Слайд 2</vt:lpstr>
      <vt:lpstr>Письмо из дома. Летчики. Ивахнишин Александр Кириллович (1922 г.- 1992 г.)</vt:lpstr>
      <vt:lpstr>Курсанты Челябинского военного авиационного училища.  (1944 г.)</vt:lpstr>
      <vt:lpstr>Курсанты перед учебным вылетом  (1944 г.)</vt:lpstr>
      <vt:lpstr>Передвижная радиостанция РАС-КВ  (1944 г.)</vt:lpstr>
      <vt:lpstr>ОНИ ЖИВЫ, ПОКА МЫ ИХ ПОМНИМ!!!</vt:lpstr>
      <vt:lpstr>Янькин Николай Петрович (1925 г. – 1995 г.)</vt:lpstr>
      <vt:lpstr>Курсанты – минометчики  (1943 г.)</vt:lpstr>
      <vt:lpstr>Ноябрь 1943 г. – Январь 1944 г. Прибалтийский фронт</vt:lpstr>
      <vt:lpstr>Январь 1944 г. – Февраль 1945 г. Ранение, госпиталь</vt:lpstr>
      <vt:lpstr>Февраль 1945 г. – май 1945 г. Белорусский фронт</vt:lpstr>
      <vt:lpstr>Люди! Пока сердца стучат, - помните! Какою ценой завоевано счастье, - пожалуйста,  помните! 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№ 2</dc:title>
  <dc:creator>Кочетова Юлия Михайловна</dc:creator>
  <cp:lastModifiedBy>Admin</cp:lastModifiedBy>
  <cp:revision>25</cp:revision>
  <dcterms:created xsi:type="dcterms:W3CDTF">2020-02-20T08:56:57Z</dcterms:created>
  <dcterms:modified xsi:type="dcterms:W3CDTF">2020-02-26T19:02:38Z</dcterms:modified>
</cp:coreProperties>
</file>