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1" r:id="rId3"/>
    <p:sldId id="275" r:id="rId4"/>
    <p:sldId id="276" r:id="rId5"/>
    <p:sldId id="266" r:id="rId6"/>
    <p:sldId id="272" r:id="rId7"/>
    <p:sldId id="278" r:id="rId8"/>
    <p:sldId id="28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EEFA"/>
    <a:srgbClr val="FFFFC9"/>
    <a:srgbClr val="9DF8FD"/>
    <a:srgbClr val="66FFCC"/>
    <a:srgbClr val="FFFF8B"/>
    <a:srgbClr val="17DF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428" autoAdjust="0"/>
  </p:normalViewPr>
  <p:slideViewPr>
    <p:cSldViewPr>
      <p:cViewPr varScale="1">
        <p:scale>
          <a:sx n="99" d="100"/>
          <a:sy n="99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86349-F279-491E-BBC6-A529BE622CC6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9C3E3-B735-4D12-A539-69E3A3B60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9C3E3-B735-4D12-A539-69E3A3B6002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radikal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mg-fotki.yandex.ru/get/5307/129244148.0/0_5a08e_7217fd6_X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683568" y="4077072"/>
            <a:ext cx="7776864" cy="20882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Franklin Gothic Demi" pitchFamily="34" charset="0"/>
                <a:ea typeface="+mj-ea"/>
                <a:cs typeface="+mj-cs"/>
              </a:rPr>
              <a:t>Сретение Господне</a:t>
            </a:r>
            <a:endParaRPr kumimoji="0" lang="ru-RU" sz="7200" b="0" i="1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Franklin Gothic Dem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16632"/>
            <a:ext cx="6624736" cy="2448272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    </a:t>
            </a:r>
            <a:r>
              <a:rPr lang="ru-RU" b="1" i="1" dirty="0" smtClean="0"/>
              <a:t>Праздник </a:t>
            </a:r>
            <a:r>
              <a:rPr lang="ru-RU" b="1" i="1" dirty="0" smtClean="0">
                <a:solidFill>
                  <a:srgbClr val="0070C0"/>
                </a:solidFill>
              </a:rPr>
              <a:t>Сретения</a:t>
            </a:r>
            <a:r>
              <a:rPr lang="ru-RU" b="1" i="1" dirty="0" smtClean="0"/>
              <a:t> отмечается </a:t>
            </a:r>
          </a:p>
          <a:p>
            <a:pPr>
              <a:buNone/>
            </a:pPr>
            <a:r>
              <a:rPr lang="ru-RU" b="1" i="1" dirty="0" smtClean="0"/>
              <a:t>       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15 февраля.</a:t>
            </a:r>
            <a:endParaRPr lang="ru-RU" b="1" i="1" dirty="0" smtClean="0"/>
          </a:p>
          <a:p>
            <a:pPr algn="ctr">
              <a:buNone/>
            </a:pPr>
            <a:endParaRPr lang="ru-RU" b="1" i="1" dirty="0" smtClean="0"/>
          </a:p>
          <a:p>
            <a:pPr>
              <a:buNone/>
            </a:pPr>
            <a:endParaRPr lang="ru-RU" b="1" i="1" dirty="0"/>
          </a:p>
        </p:txBody>
      </p:sp>
      <p:pic>
        <p:nvPicPr>
          <p:cNvPr id="5" name="Рисунок 4" descr="http://i015.radikal.ru/1102/7f/b53c09f5de2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780928"/>
            <a:ext cx="3131840" cy="40770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http://www.pravmir.ru/wp-content/uploads/pravmir-images/resize_of_joyful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67744" cy="29249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http://utro.atv.odessa.ua/img/684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12976"/>
            <a:ext cx="5076056" cy="36450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g1.liveinternet.ru/images/attach/c/4/83/603/83603327_large_3977013_pic2412_269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916832"/>
            <a:ext cx="3096344" cy="38884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http://www.pravmir.ru/wp-content/uploads/2012/12/2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500174"/>
            <a:ext cx="4392488" cy="43204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nedelia.lt/uploads/posts/2008-02/1203181342_sretenie-gospodne-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0"/>
            <a:ext cx="5724128" cy="67413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285728"/>
            <a:ext cx="5643602" cy="61436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41763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effectLst/>
              </a:rPr>
              <a:t>Какова же история праздника </a:t>
            </a:r>
            <a:r>
              <a:rPr lang="ru-RU" b="1" i="1" dirty="0" smtClean="0">
                <a:solidFill>
                  <a:srgbClr val="0070C0"/>
                </a:solidFill>
                <a:effectLst/>
              </a:rPr>
              <a:t>Сретения?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4" name="Рисунок 3" descr="http://img0.liveinternet.ru/images/attach/c/2/70/670/70670840_praesentatio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196752"/>
            <a:ext cx="4464496" cy="5400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temples.ru/private/f000410/410_0039541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0"/>
            <a:ext cx="493204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g-fotki.yandex.ru/get/4808/shtrih3.2/0_73870_6f062e12_X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666</TotalTime>
  <Words>17</Words>
  <Application>Microsoft Office PowerPoint</Application>
  <PresentationFormat>Экран (4:3)</PresentationFormat>
  <Paragraphs>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Какова же история праздника Сретения?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Сретение Господне</dc:title>
  <dc:creator>Admin</dc:creator>
  <cp:lastModifiedBy>USER</cp:lastModifiedBy>
  <cp:revision>172</cp:revision>
  <dcterms:modified xsi:type="dcterms:W3CDTF">2019-02-11T07:34:05Z</dcterms:modified>
</cp:coreProperties>
</file>