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sldIdLst>
    <p:sldId id="272" r:id="rId2"/>
    <p:sldId id="267" r:id="rId3"/>
    <p:sldId id="258" r:id="rId4"/>
    <p:sldId id="269" r:id="rId5"/>
    <p:sldId id="270" r:id="rId6"/>
    <p:sldId id="257" r:id="rId7"/>
    <p:sldId id="265" r:id="rId8"/>
    <p:sldId id="281" r:id="rId9"/>
    <p:sldId id="276" r:id="rId10"/>
    <p:sldId id="277" r:id="rId11"/>
    <p:sldId id="282" r:id="rId12"/>
    <p:sldId id="283" r:id="rId13"/>
    <p:sldId id="279" r:id="rId14"/>
    <p:sldId id="260" r:id="rId15"/>
    <p:sldId id="264" r:id="rId16"/>
    <p:sldId id="271" r:id="rId17"/>
  </p:sldIdLst>
  <p:sldSz cx="10801350" cy="756126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4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882" y="-102"/>
      </p:cViewPr>
      <p:guideLst>
        <p:guide orient="horz" pos="2382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882" y="2772465"/>
            <a:ext cx="7898486" cy="249482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882" y="5267284"/>
            <a:ext cx="7898486" cy="124177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767202"/>
            <a:ext cx="1545652" cy="858430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153" y="4994029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52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82" y="672112"/>
            <a:ext cx="7898486" cy="3436681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882" y="4800538"/>
            <a:ext cx="7898486" cy="171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10" y="3504087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153" y="3576815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13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878" y="672112"/>
            <a:ext cx="7436495" cy="3192533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01455" y="3864646"/>
            <a:ext cx="6676917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882" y="4800538"/>
            <a:ext cx="7898486" cy="171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10" y="3504087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153" y="3576815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86185" y="714455"/>
            <a:ext cx="540068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7065" y="3203234"/>
            <a:ext cx="540068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896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81" y="2688451"/>
            <a:ext cx="7898488" cy="3004268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881" y="5712954"/>
            <a:ext cx="7898488" cy="8044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10" y="5415406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153" y="5494086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73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4878" y="672112"/>
            <a:ext cx="7436495" cy="3192533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93880" y="4788800"/>
            <a:ext cx="7898488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881" y="5712954"/>
            <a:ext cx="7898488" cy="8044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10" y="5415406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153" y="5494086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86185" y="714455"/>
            <a:ext cx="540068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47065" y="3203234"/>
            <a:ext cx="540068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3104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82" y="691745"/>
            <a:ext cx="7898486" cy="3175356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93880" y="4788800"/>
            <a:ext cx="7898488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881" y="5712954"/>
            <a:ext cx="7898488" cy="8044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10" y="5415406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153" y="5494086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25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44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4624" y="691745"/>
            <a:ext cx="1955797" cy="582565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3882" y="691745"/>
            <a:ext cx="5738217" cy="58256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1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72" y="688110"/>
            <a:ext cx="7895198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880" y="2352393"/>
            <a:ext cx="7898488" cy="41650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6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82" y="2269867"/>
            <a:ext cx="7898486" cy="161942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882" y="3892131"/>
            <a:ext cx="7898486" cy="948631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10" y="3504087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153" y="3576815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3881" y="2352393"/>
            <a:ext cx="3821814" cy="41650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551" y="2344259"/>
            <a:ext cx="3821814" cy="41650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153" y="868567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9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4101" y="2174996"/>
            <a:ext cx="3537311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881" y="2810353"/>
            <a:ext cx="3847533" cy="36980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405" y="2171437"/>
            <a:ext cx="3542865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477" y="2806794"/>
            <a:ext cx="3843794" cy="36980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153" y="868567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05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62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87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81" y="491833"/>
            <a:ext cx="3105386" cy="107642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793" y="491834"/>
            <a:ext cx="4590574" cy="597024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881" y="1762545"/>
            <a:ext cx="3105386" cy="4699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10" y="787633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9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81" y="5292884"/>
            <a:ext cx="7898488" cy="62485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3880" y="700078"/>
            <a:ext cx="7898488" cy="4250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881" y="5917739"/>
            <a:ext cx="7898488" cy="5443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10" y="5415406"/>
            <a:ext cx="1407335" cy="5593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153" y="5494086"/>
            <a:ext cx="690825" cy="402567"/>
          </a:xfrm>
        </p:spPr>
        <p:txBody>
          <a:bodyPr/>
          <a:lstStyle/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2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52042"/>
            <a:ext cx="2526265" cy="731939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4116" y="-865"/>
            <a:ext cx="2087867" cy="7556896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1" y="0"/>
            <a:ext cx="162020" cy="7561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170" y="688110"/>
            <a:ext cx="7895198" cy="1412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880" y="2352393"/>
            <a:ext cx="7898488" cy="428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9742" y="6759091"/>
            <a:ext cx="1015534" cy="408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68FA-6EF1-4881-BD6B-C70F9EE2EA2B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3882" y="6765014"/>
            <a:ext cx="67508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71153" y="868567"/>
            <a:ext cx="69082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A25EE1-0B59-4AC2-8005-F77F7F26F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74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815" y="1698171"/>
            <a:ext cx="7388005" cy="415212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                  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Государственные и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народные</a:t>
            </a:r>
            <a:r>
              <a:rPr lang="ru-RU" sz="5400" dirty="0" smtClean="0">
                <a:solidFill>
                  <a:schemeClr val="accent4"/>
                </a:solidFill>
              </a:rPr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символы 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/>
              <a:t>  </a:t>
            </a:r>
            <a:r>
              <a:rPr lang="ru-RU" sz="5400" dirty="0" smtClean="0">
                <a:solidFill>
                  <a:srgbClr val="FF0000"/>
                </a:solidFill>
              </a:rPr>
              <a:t>России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46" b="1" dirty="0"/>
              <a:t>Из березовой древесины дедушки с удовольствием </a:t>
            </a:r>
            <a:br>
              <a:rPr lang="ru-RU" sz="2646" b="1" dirty="0"/>
            </a:br>
            <a:r>
              <a:rPr lang="ru-RU" sz="2646" b="1" dirty="0"/>
              <a:t>мастерили игрушки для внуков</a:t>
            </a:r>
          </a:p>
        </p:txBody>
      </p:sp>
      <p:pic>
        <p:nvPicPr>
          <p:cNvPr id="5" name="Содержимое 4" descr="из берез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144" y="2520412"/>
            <a:ext cx="4323329" cy="4725822"/>
          </a:xfrm>
        </p:spPr>
      </p:pic>
      <p:pic>
        <p:nvPicPr>
          <p:cNvPr id="6" name="Содержимое 5" descr="подел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6721" y="2520412"/>
            <a:ext cx="4647058" cy="4725822"/>
          </a:xfrm>
        </p:spPr>
      </p:pic>
    </p:spTree>
    <p:extLst>
      <p:ext uri="{BB962C8B-B14F-4D97-AF65-F5344CB8AC3E}">
        <p14:creationId xmlns:p14="http://schemas.microsoft.com/office/powerpoint/2010/main" xmlns="" val="38304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33" y="725432"/>
            <a:ext cx="8475535" cy="1412241"/>
          </a:xfrm>
        </p:spPr>
        <p:txBody>
          <a:bodyPr>
            <a:normAutofit/>
          </a:bodyPr>
          <a:lstStyle/>
          <a:p>
            <a:r>
              <a:rPr lang="ru-RU" sz="2646" b="1" dirty="0" smtClean="0"/>
              <a:t>Издавна береза используется в строительстве.</a:t>
            </a:r>
            <a:endParaRPr lang="ru-RU" sz="2646" b="1" dirty="0"/>
          </a:p>
        </p:txBody>
      </p:sp>
      <p:pic>
        <p:nvPicPr>
          <p:cNvPr id="5" name="Содержимое 4" descr="д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853" y="2677939"/>
            <a:ext cx="4568295" cy="4647058"/>
          </a:xfrm>
        </p:spPr>
      </p:pic>
      <p:pic>
        <p:nvPicPr>
          <p:cNvPr id="6" name="Содержимое 5" descr="крыш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6966" y="2677939"/>
            <a:ext cx="4489531" cy="4647058"/>
          </a:xfrm>
        </p:spPr>
      </p:pic>
    </p:spTree>
    <p:extLst>
      <p:ext uri="{BB962C8B-B14F-4D97-AF65-F5344CB8AC3E}">
        <p14:creationId xmlns:p14="http://schemas.microsoft.com/office/powerpoint/2010/main" xmlns="" val="322416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ов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2317721"/>
            <a:ext cx="3241962" cy="2420533"/>
          </a:xfrm>
          <a:prstGeom prst="rect">
            <a:avLst/>
          </a:prstGeom>
        </p:spPr>
      </p:pic>
      <p:pic>
        <p:nvPicPr>
          <p:cNvPr id="4" name="Рисунок 3" descr="шкатул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4067205"/>
            <a:ext cx="3259005" cy="2863973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      Мастера продолжают изготавливать удивительной красоты поделки из березы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Береза-дивный</a:t>
            </a:r>
            <a:r>
              <a:rPr lang="ru-RU" b="1" dirty="0" smtClean="0"/>
              <a:t> лекарь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63918" y="1811538"/>
            <a:ext cx="9073515" cy="543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64" b="1" dirty="0"/>
              <a:t>Целебные свойства березы –в ее распустившихся почках и в душистых клейких листьях . Их отвар принимают при болезни почек, печени, легких . Березовый деготь лечит кожные  заболевания. А березовый  сок - живительный и вкусный напиток.</a:t>
            </a:r>
          </a:p>
        </p:txBody>
      </p:sp>
      <p:pic>
        <p:nvPicPr>
          <p:cNvPr id="6" name="Рисунок 5" descr="бифунг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8" y="2993000"/>
            <a:ext cx="1890329" cy="1575263"/>
          </a:xfrm>
          <a:prstGeom prst="rect">
            <a:avLst/>
          </a:prstGeom>
        </p:spPr>
      </p:pic>
      <p:pic>
        <p:nvPicPr>
          <p:cNvPr id="7" name="Рисунок 6" descr="по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54" y="4962087"/>
            <a:ext cx="1890329" cy="1890328"/>
          </a:xfrm>
          <a:prstGeom prst="rect">
            <a:avLst/>
          </a:prstGeom>
        </p:spPr>
      </p:pic>
      <p:pic>
        <p:nvPicPr>
          <p:cNvPr id="8" name="Рисунок 7" descr="ча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984" y="3308049"/>
            <a:ext cx="2126619" cy="2284146"/>
          </a:xfrm>
          <a:prstGeom prst="rect">
            <a:avLst/>
          </a:prstGeom>
        </p:spPr>
      </p:pic>
      <p:pic>
        <p:nvPicPr>
          <p:cNvPr id="9" name="Рисунок 8" descr="древесный уго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31" y="4962087"/>
            <a:ext cx="2121354" cy="1969091"/>
          </a:xfrm>
          <a:prstGeom prst="rect">
            <a:avLst/>
          </a:prstGeom>
        </p:spPr>
      </p:pic>
      <p:pic>
        <p:nvPicPr>
          <p:cNvPr id="10" name="Рисунок 9" descr="берез.с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31" y="2993000"/>
            <a:ext cx="1890329" cy="15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27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я\Desktop\0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747" y="1139610"/>
            <a:ext cx="9631902" cy="57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02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я\Desktop\media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484" y="249236"/>
            <a:ext cx="6323528" cy="70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0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4" y="587829"/>
            <a:ext cx="8836088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fla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80" y="295740"/>
            <a:ext cx="10584624" cy="68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73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img16.png"/>
          <p:cNvPicPr>
            <a:picLocks noChangeAspect="1" noChangeArrowheads="1"/>
          </p:cNvPicPr>
          <p:nvPr/>
        </p:nvPicPr>
        <p:blipFill>
          <a:blip r:embed="rId2">
            <a:lum bright="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804" y="421354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1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678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54734" y="270132"/>
            <a:ext cx="7817712" cy="34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Юля\Desktop\6bb52531bf85c315e5e0be927b7439b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734" y="4167035"/>
            <a:ext cx="7075607" cy="31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8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Юля\Desktop\sl_858015_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76" y="679965"/>
            <a:ext cx="6011948" cy="60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ля\Desktop\m1529d4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076" y="90122"/>
            <a:ext cx="5405135" cy="54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Юля\Desktop\266294_html_m7e6e35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990" y="4383658"/>
            <a:ext cx="3090221" cy="31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\Desktop\26-maya-kakie-prazdniki-segodnya-imeninyi-sobyitiya-istorii-dni-rozhd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27" y="1540859"/>
            <a:ext cx="10094860" cy="56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0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491" y="216995"/>
            <a:ext cx="5218742" cy="7063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775" y="324903"/>
            <a:ext cx="4126581" cy="68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8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28" b="1" dirty="0"/>
              <a:t>Из бересты плели лапти и мастерили красивые шкатулки, на ней писали.</a:t>
            </a:r>
          </a:p>
        </p:txBody>
      </p:sp>
      <p:pic>
        <p:nvPicPr>
          <p:cNvPr id="6" name="Содержимое 5" descr="с веревочко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254" y="4725795"/>
            <a:ext cx="3519055" cy="2362911"/>
          </a:xfrm>
        </p:spPr>
      </p:pic>
      <p:pic>
        <p:nvPicPr>
          <p:cNvPr id="1026" name="Picture 2" descr="C:\Users\www\Desktop\bb1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018" y="3614032"/>
            <a:ext cx="2881746" cy="23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39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5" b="1" dirty="0"/>
              <a:t>Основным светилом на Руси были березовые лучины. Они горели долго и почти без копоти и искр</a:t>
            </a:r>
          </a:p>
        </p:txBody>
      </p:sp>
      <p:pic>
        <p:nvPicPr>
          <p:cNvPr id="5" name="Содержимое 4" descr="лучи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7435" y="2627168"/>
            <a:ext cx="4253240" cy="4647058"/>
          </a:xfrm>
        </p:spPr>
      </p:pic>
      <p:pic>
        <p:nvPicPr>
          <p:cNvPr id="6" name="Содержимое 5" descr="растоп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9500" y="2323580"/>
            <a:ext cx="4641783" cy="4804586"/>
          </a:xfrm>
        </p:spPr>
      </p:pic>
    </p:spTree>
    <p:extLst>
      <p:ext uri="{BB962C8B-B14F-4D97-AF65-F5344CB8AC3E}">
        <p14:creationId xmlns:p14="http://schemas.microsoft.com/office/powerpoint/2010/main" xmlns="" val="37103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97</Words>
  <Application>Microsoft Office PowerPoint</Application>
  <PresentationFormat>Произвольный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                   Государственные и народные символы   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Из бересты плели лапти и мастерили красивые шкатулки, на ней писали.</vt:lpstr>
      <vt:lpstr>Основным светилом на Руси были березовые лучины. Они горели долго и почти без копоти и искр</vt:lpstr>
      <vt:lpstr>Из березовой древесины дедушки с удовольствием  мастерили игрушки для внуков</vt:lpstr>
      <vt:lpstr>Издавна береза используется в строительстве.</vt:lpstr>
      <vt:lpstr>        Мастера продолжают изготавливать удивительной красоты поделки из березы</vt:lpstr>
      <vt:lpstr> Береза-дивный лекарь 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31</cp:revision>
  <dcterms:created xsi:type="dcterms:W3CDTF">2008-12-31T21:30:32Z</dcterms:created>
  <dcterms:modified xsi:type="dcterms:W3CDTF">2008-12-31T21:10:39Z</dcterms:modified>
</cp:coreProperties>
</file>