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8FAAA-B7E8-4924-8677-E05C6CF1AB0A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6D28-5F52-4A69-B27F-891BFAA061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kha\Desktop\V-trave-sidel-kuznechik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kha\Desktop\Ot%20ulybki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kha\Desktop\Dlya-Detey.com-Pesnya-Mamontenka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kha\Desktop\Antoshka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C:\Users\mikha\Desktop\Pesenka-lvenka-i-cherepahi.mp3" TargetMode="External"/><Relationship Id="rId1" Type="http://schemas.openxmlformats.org/officeDocument/2006/relationships/audio" Target="file:///C:\Users\mikha\Desktop\Dva-veselyh-gusya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Шаблоны для создания презентаций к уроку музыки - Шабл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487"/>
            <a:ext cx="9144000" cy="68674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124744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дошкольное образовательное учреждение   «Детский сад № 93»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5267789" cy="830997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«Учим ребенка петь»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3356992"/>
            <a:ext cx="5796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Подготовила музыкальный руководитель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Мелетиева Валентина Сергеевна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836712"/>
            <a:ext cx="4860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1.    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траве сидел кузнечик, в траве сидел кузнечик,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Совсем как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огуречик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зелененький он был.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Представьте себе, представьте себе,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Совсем как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огуречик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Представьте себе, представьте себе,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Зелененький он был.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2.   Он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ел одну лишь травку, он ел одну лишь травку,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Не трогал и козявку, и с мухами дружил.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Представьте себе, представьте себе,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Не трогал и козявку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Представьте себе, представьте себе,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с мухами дружил.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3.   Но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вот пришла лягушка, но вот пришла лягушка -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Прожорливое брюшко - и съела кузнеца.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Представьте себе, представьте себе,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Прожорливое брюшко,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Представьте себе, представьте себе,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съела кузнеца.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3520" y="836712"/>
            <a:ext cx="4501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4. Не думал, не гадал он, не думал, не гадал он,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Никак не ожидал он такого вот конца.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Представьте себе, представьте себе,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Никак не ожидал он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Представьте себе, представьте себе,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Такого вот конца.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602128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сл. Н. Носова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04664"/>
            <a:ext cx="3025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«Песенка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кузнечика»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V-trave-sidel-kuznech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2204864"/>
            <a:ext cx="872480" cy="872480"/>
          </a:xfrm>
          <a:prstGeom prst="rect">
            <a:avLst/>
          </a:prstGeom>
        </p:spPr>
      </p:pic>
      <p:pic>
        <p:nvPicPr>
          <p:cNvPr id="26626" name="Picture 2" descr="Картинки Кузнечика Для Дет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64088" y="2564904"/>
            <a:ext cx="2520280" cy="3968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052736"/>
            <a:ext cx="7861143" cy="129614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2" name="Picture 2" descr="Веселые Нотки 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4963546" cy="4006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5869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Душа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ребенка чувствительна к песне, нередко, дети начинают петь  «раньше, чем ходить». Сначала поют так, как слышат. Здесь проявляется их способность к подражанию. Постепенно в пении обнаруживается индивидуальность малыша. Дети разыгрывают порой целые спектакли, держа в руках «микрофон» и распевая песни, которые им нравятся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2" name="Picture 4" descr="Ilustração de música infantil | Vetor Prem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856059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67944" y="2852936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 Раннее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пение – путь к развитию музыкальности. У ребёнка совершенствуется голосовой аппарат, артикуляция. Развиваются чувства, вкус, память (как музыкальная, так и обычная). «Ручеек» хорошей песни непременно приведет малыша к «океану» хорошей музыки. Наша общая задача лишь направить его в нужное русло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4" name="Picture 6" descr="Ilustração de música infantil | Vetor Prem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3482943" cy="26483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0" name="Picture 4" descr="Фон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5444" y="188640"/>
            <a:ext cx="4412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Вот несколько важных советов: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0"/>
            <a:ext cx="57606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</a:rPr>
              <a:t>1.Петь </a:t>
            </a:r>
            <a:r>
              <a:rPr lang="ru-RU" sz="2000" b="1" dirty="0">
                <a:solidFill>
                  <a:srgbClr val="C00000"/>
                </a:solidFill>
              </a:rPr>
              <a:t>громко – не значит петь хорошо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Голосовой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аппарат ребенка - это нежный и хрупкий инструмент. Воздух превращается в звук, проходя через связки гортани. Связки прикрепляются к краям гортани мышцами, и их формирование происходит с раннего детства и до 12 лет. Тонкие, слабые голосовые связки детей легко перенапрячь, «сорвать». Поэтому маленьким детям нельзя петь громко, особенно на улице в холодную или сырую погоду.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437112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 сожалению, однажды «сорвав» голос в раннем детстве, мы можем его уже не вернуть. Иногда родители укоряют малыша: «Что ты мурлычешь себе под нос? Поёшь – так пой!». И ребенок привыкает к мысли, что петь громко – значит петь хорошо.</a:t>
            </a:r>
            <a:endParaRPr lang="ru-RU" sz="2000" dirty="0"/>
          </a:p>
        </p:txBody>
      </p:sp>
      <p:sp>
        <p:nvSpPr>
          <p:cNvPr id="19462" name="AutoShape 6" descr="Мальчик и девочка&quot; — card of the user Евгения Ж. in Yandex.Colle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Мальчик и девочка&quot; — card of the user Евгения Ж. in Yandex.Colle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Мальчик и девочка&quot; — card of the user Евгения Ж. in Yandex.Colle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C:\Users\mikha\Desktop\unn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906835" cy="3896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н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2089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      2</a:t>
            </a:r>
            <a:r>
              <a:rPr lang="ru-RU" sz="2000" b="1" dirty="0">
                <a:solidFill>
                  <a:srgbClr val="C00000"/>
                </a:solidFill>
              </a:rPr>
              <a:t>. При совместном пении не заглушайте голос ребенка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Очень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хорошо, когда в семье входит в традицию совместное пение. О значении такого пения для приобщения к музыке писал С.В. Образцов в своих воспоминаниях: «Вечерами мы собирались вместе и пели. Песен мы знали очень много. Это были самые приятные минуты детства. Песня и привела меня в мир музыки».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8884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интересах ребенка пойте детские песенки, известные ему. Старайтесь при этом не заглушать голос малыша. Напротив, пусть в этих песнях малыш солирует, а вы ему тихонько подпевайте.</a:t>
            </a:r>
          </a:p>
        </p:txBody>
      </p:sp>
      <p:pic>
        <p:nvPicPr>
          <p:cNvPr id="18434" name="Picture 2" descr="Фото Поющих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3664868" cy="366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3212976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         3. Не высмеивайте ребенка, если он поет фальшиво.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Это очень важно, поскольку маленький ребенок не уверен в своих силах, и неодобрение взрослых может надолго лишить его желания петь. Поправляйте вашего малыша корректно. Приучайте его следить за тем, чтобы при пении голос малыша совпадал с вашим голосом или со звучанием инструмента.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3894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</a:rPr>
              <a:t>4. Используйте </a:t>
            </a:r>
            <a:r>
              <a:rPr lang="ru-RU" sz="2000" b="1" dirty="0">
                <a:solidFill>
                  <a:srgbClr val="C00000"/>
                </a:solidFill>
              </a:rPr>
              <a:t>наглядные </a:t>
            </a:r>
            <a:r>
              <a:rPr lang="ru-RU" sz="2000" b="1" dirty="0" smtClean="0">
                <a:solidFill>
                  <a:srgbClr val="C00000"/>
                </a:solidFill>
              </a:rPr>
              <a:t>образы.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Малыши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мыслят конкретными, реальными образами. Поэтому научить их петь выразительно могут помочь доступные примеры из жизни. Скажем, вы хотите выучить с ребенком песню «Зайка», где запев поётся медленно, а припев – быстро. Возьмите куклу – зайку и сопровождайте исполнение песни его движениями. Во время запева кукла движется также медленно, как и музыка, или, скажем, катится на коньках, а во время припева – прыгает.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80928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Можно использовать при разучивании песни и иллюстрации. Разучивая новогоднюю песенку, предложите иллюстрацию зимней тематики. Иллюстрации помогают маленьким певцам сосредоточить внимание, войти в образ песни.</a:t>
            </a:r>
            <a:endParaRPr lang="ru-RU" dirty="0"/>
          </a:p>
        </p:txBody>
      </p:sp>
      <p:pic>
        <p:nvPicPr>
          <p:cNvPr id="24578" name="Picture 2" descr="Отчетный конце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779912" cy="23658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86916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      Уважаемые </a:t>
            </a:r>
            <a:r>
              <a:rPr lang="ru-RU" sz="2000" b="1" dirty="0">
                <a:solidFill>
                  <a:srgbClr val="C00000"/>
                </a:solidFill>
              </a:rPr>
              <a:t>родители!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Не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забывайте петь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своим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детям колыбельные, так как они помогают матери 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ребёнку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наладить духовный контакт. Чувствуя материнское тепло, заботу 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себе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, слыша тихий и ласковый голос, ребёнок пребывает в состоянии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комфорта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: он желанен и любим.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188640"/>
            <a:ext cx="2406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ДЕТСКИЕ ПЕСНИ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2776"/>
            <a:ext cx="597666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1.  От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улыбки хмурый день светлей,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От улыбки в небе радуга проснется...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Поделись улыбкою своей,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она к тебе не раз еще вернется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Припев:  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тогда наверняка, вдруг запляшут облака,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кузнечик запиликает на скрипке...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 голубого ручейка начинается река,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Ну, а дружба начинается с улыбки.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 голубого ручейка начинается река,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Ну, а дружба начинается с улыбки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2. От улыбки солнечной одной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Перестанет плакать самый грустный дождик.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Сонный лес простится с тишиной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 захлопает в зеленые ладоши.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3. От улыбки станет всем теплей -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 слону и даже маленькой улитке...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Так пускай повсюду на земле,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Будто лампочки, включаются улыбки!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42447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сл. М.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Пляцковского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908720"/>
            <a:ext cx="1340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«Улыбка»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6" name="Picture 4" descr="Мои картинки — Яндекс.Коллек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340768"/>
            <a:ext cx="4608512" cy="4608512"/>
          </a:xfrm>
          <a:prstGeom prst="rect">
            <a:avLst/>
          </a:prstGeom>
          <a:noFill/>
        </p:spPr>
      </p:pic>
      <p:pic>
        <p:nvPicPr>
          <p:cNvPr id="10" name="Ot ulyb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52320" y="476672"/>
            <a:ext cx="1024880" cy="10248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67744" y="476672"/>
            <a:ext cx="4327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для прослушивания нажмите на значок /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48965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1.    По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синему морю, к зеленой земле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Плыву я на белом своем корабле.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На белом своем корабле,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На белом своем корабле.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Припев: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Меня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не пугают ни волны, ни ветер,-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Плыву я к единственной маме на свете.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Плыву я сквозь волны и ветер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К единственной маме на свете.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Плыву я сквозь волны и ветер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К единственной маме на свете.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2.    Скорей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до земли я добраться хочу,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"Я здесь, я приехал!",- я ей закричу.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Я маме своей закричу,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Я маме своей закричу...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Припев: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Пусть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мама услышит, пусть мама придет,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Пусть мама меня непременно найдет!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Ведь так не бывает на свете,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Чтоб были потеряны дети.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Ведь так не бывает на свете,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Чтоб были потеряны дети.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309320"/>
            <a:ext cx="2177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Слова Д. Непомнящая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60648"/>
            <a:ext cx="2855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«Песенка мамонтенка»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6" name="Picture 2" descr="Детский сад «Мамонтёнок» — Бишк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3901827" cy="4261996"/>
          </a:xfrm>
          <a:prstGeom prst="rect">
            <a:avLst/>
          </a:prstGeom>
          <a:noFill/>
        </p:spPr>
      </p:pic>
      <p:pic>
        <p:nvPicPr>
          <p:cNvPr id="8" name="Dlya-Detey.com-Pesnya-Mamonte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80312" y="692696"/>
            <a:ext cx="880864" cy="88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- AVATAN 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836712"/>
            <a:ext cx="51845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1. 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Антошка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Антошка, пойдем копать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картошку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– 2 раза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Тили-тили, трали-вали,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Это мы не проходили,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Это нам не задавали!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Тарам 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тарам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2.   Антошка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Антошка, сыграй нам 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гармошке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– 2 раза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Тили-тили, трали-вали,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Это мы не проходили,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Это нам не задавали!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Тарам 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тарам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3.    Антошка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, Антошка, готовь к обеду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ложку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– 2 раза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Тили-тили, трали-вали,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Это, братцы, мне по силе!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Откажусь теперь едва ли!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Тарам 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тарам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пам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60648"/>
            <a:ext cx="1436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«Антошка»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373216"/>
            <a:ext cx="154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сл. Ю.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Энтина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482" name="Picture 2" descr="Антошка, Антошка, Пойдем копать картошку — Стихи, картинки и любовь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88840"/>
            <a:ext cx="3361556" cy="3361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ntosh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20272" y="764704"/>
            <a:ext cx="1016496" cy="101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- AVATAN P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4572000" cy="54168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1.   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на солнышке лежу,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на солнышко гляжу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Все лежу и лежу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на солнышко гляжу.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2.    Носорог-рог-рог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идёт,</a:t>
            </a:r>
          </a:p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Крокодил-дил-дил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плывёт.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Только я все лежу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на солнышко гляжу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3.   Рядом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львёночек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лежит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ушами шевелит,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Только я всё лежу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на львёнка не гляжу.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4.    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на солнышке лежу,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на солнышко гляжу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Все лежу и лежу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на солнышко гляжу.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331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«Песенка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Львенка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Черепахи»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589240"/>
            <a:ext cx="1832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Сл.  Сергей Козлов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692696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Жили у бабуси</a:t>
            </a:r>
          </a:p>
          <a:p>
            <a:pPr marL="342900" indent="-34290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Два весёлых гуся,</a:t>
            </a:r>
          </a:p>
          <a:p>
            <a:pPr marL="342900" indent="-34290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Один - серый, другой - белый,</a:t>
            </a:r>
          </a:p>
          <a:p>
            <a:pPr marL="342900" indent="-34290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Два весёлых гуся.  - 2 раза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2.   Мыли гуси лапки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луже у канавки,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Один - серый, другой - белый,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Спрятались в канавке. – 2 раза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3.  Вот кричит бабуся: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"Ой, пропали гуси!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Один - серый, другой - белый,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Гуси мои, гуси! – 2 раза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Выходили гуси,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Кланялись бабусе,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Один - серый, другой - белый,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Кланялись бабусе. –  2 раза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188640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«Два веселых Гуся»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Dva-veselyh-gus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548680"/>
            <a:ext cx="728464" cy="7284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96136" y="5589240"/>
            <a:ext cx="2628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Сл. Мария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</a:rPr>
              <a:t>Клокова-Лапина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esenka-lvenka-i-cherepah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635896" y="620688"/>
            <a:ext cx="656456" cy="656456"/>
          </a:xfrm>
          <a:prstGeom prst="rect">
            <a:avLst/>
          </a:prstGeom>
        </p:spPr>
      </p:pic>
      <p:pic>
        <p:nvPicPr>
          <p:cNvPr id="27650" name="Picture 2" descr="львёнок и черепаха картинка: 20 тыс изображений найдено в Яндекс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924944"/>
            <a:ext cx="1841646" cy="2016224"/>
          </a:xfrm>
          <a:prstGeom prst="rect">
            <a:avLst/>
          </a:prstGeom>
          <a:noFill/>
        </p:spPr>
      </p:pic>
      <p:pic>
        <p:nvPicPr>
          <p:cNvPr id="27652" name="Picture 4" descr="Загадки про гуся для дете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636912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38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906</Words>
  <Application>Microsoft Office PowerPoint</Application>
  <PresentationFormat>Экран (4:3)</PresentationFormat>
  <Paragraphs>164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 Мелетиев</dc:creator>
  <cp:lastModifiedBy>Михаил Мелетиев</cp:lastModifiedBy>
  <cp:revision>46</cp:revision>
  <dcterms:created xsi:type="dcterms:W3CDTF">2020-04-21T12:25:11Z</dcterms:created>
  <dcterms:modified xsi:type="dcterms:W3CDTF">2020-04-21T18:11:11Z</dcterms:modified>
</cp:coreProperties>
</file>