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46"/>
  </p:notesMasterIdLst>
  <p:sldIdLst>
    <p:sldId id="410" r:id="rId2"/>
    <p:sldId id="447" r:id="rId3"/>
    <p:sldId id="259" r:id="rId4"/>
    <p:sldId id="412" r:id="rId5"/>
    <p:sldId id="413" r:id="rId6"/>
    <p:sldId id="442" r:id="rId7"/>
    <p:sldId id="414" r:id="rId8"/>
    <p:sldId id="415" r:id="rId9"/>
    <p:sldId id="416" r:id="rId10"/>
    <p:sldId id="400" r:id="rId11"/>
    <p:sldId id="417" r:id="rId12"/>
    <p:sldId id="418" r:id="rId13"/>
    <p:sldId id="448" r:id="rId14"/>
    <p:sldId id="419" r:id="rId15"/>
    <p:sldId id="420" r:id="rId16"/>
    <p:sldId id="421" r:id="rId17"/>
    <p:sldId id="422" r:id="rId18"/>
    <p:sldId id="443" r:id="rId19"/>
    <p:sldId id="423" r:id="rId20"/>
    <p:sldId id="449" r:id="rId21"/>
    <p:sldId id="424" r:id="rId22"/>
    <p:sldId id="425" r:id="rId23"/>
    <p:sldId id="452" r:id="rId24"/>
    <p:sldId id="426" r:id="rId25"/>
    <p:sldId id="427" r:id="rId26"/>
    <p:sldId id="428" r:id="rId27"/>
    <p:sldId id="444" r:id="rId28"/>
    <p:sldId id="429" r:id="rId29"/>
    <p:sldId id="430" r:id="rId30"/>
    <p:sldId id="431" r:id="rId31"/>
    <p:sldId id="432" r:id="rId32"/>
    <p:sldId id="445" r:id="rId33"/>
    <p:sldId id="433" r:id="rId34"/>
    <p:sldId id="446" r:id="rId35"/>
    <p:sldId id="434" r:id="rId36"/>
    <p:sldId id="435" r:id="rId37"/>
    <p:sldId id="436" r:id="rId38"/>
    <p:sldId id="450" r:id="rId39"/>
    <p:sldId id="438" r:id="rId40"/>
    <p:sldId id="437" r:id="rId41"/>
    <p:sldId id="439" r:id="rId42"/>
    <p:sldId id="451" r:id="rId43"/>
    <p:sldId id="441" r:id="rId44"/>
    <p:sldId id="44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60"/>
    <a:srgbClr val="00007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497" autoAdjust="0"/>
    <p:restoredTop sz="94662" autoAdjust="0"/>
  </p:normalViewPr>
  <p:slideViewPr>
    <p:cSldViewPr>
      <p:cViewPr>
        <p:scale>
          <a:sx n="98" d="100"/>
          <a:sy n="98" d="100"/>
        </p:scale>
        <p:origin x="-330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A42C7-AE92-44F4-B470-B1F02E6EBDB8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F49F9-8B05-4DD3-8C85-42E13C5934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430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1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0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1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3E2267-B517-49B7-8FA3-ED4127BD7A8B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172201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357166"/>
            <a:ext cx="6519883" cy="928694"/>
          </a:xfrm>
        </p:spPr>
        <p:txBody>
          <a:bodyPr/>
          <a:lstStyle/>
          <a:p>
            <a:pPr algn="ctr">
              <a:buNone/>
            </a:pPr>
            <a:r>
              <a:rPr lang="ru-RU" sz="1400" b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Министерство образования Республики Мордовия</a:t>
            </a:r>
            <a:br>
              <a:rPr lang="ru-RU" sz="1400" b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400" b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Структурное  подразделение «Детский сад №8 комбинированного вида»</a:t>
            </a:r>
            <a:br>
              <a:rPr lang="ru-RU" sz="1400" b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400" b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МБДОУ «Детский сад «Радуга» комбинированного вида»</a:t>
            </a:r>
            <a:br>
              <a:rPr lang="ru-RU" sz="1400" b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400" b="0" dirty="0" err="1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Рузаевского</a:t>
            </a:r>
            <a:r>
              <a:rPr lang="ru-RU" sz="1400" b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муниципального района</a:t>
            </a:r>
            <a:endParaRPr lang="ru-RU" dirty="0"/>
          </a:p>
        </p:txBody>
      </p:sp>
      <p:pic>
        <p:nvPicPr>
          <p:cNvPr id="4" name="Содержимое 3" descr="IMG_20210210_0007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5500694" y="2071676"/>
            <a:ext cx="2849380" cy="3857653"/>
          </a:xfrm>
        </p:spPr>
      </p:pic>
      <p:sp>
        <p:nvSpPr>
          <p:cNvPr id="5" name="Прямоугольник 4"/>
          <p:cNvSpPr/>
          <p:nvPr/>
        </p:nvSpPr>
        <p:spPr>
          <a:xfrm>
            <a:off x="642910" y="2071678"/>
            <a:ext cx="43577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6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3000372"/>
            <a:ext cx="2857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воспитателя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4000504"/>
            <a:ext cx="45720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Макаровой Юлии Алексеевны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H:\аттестация 2\свид. о публикации альманах педагог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500593" cy="6362451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57818" y="1071546"/>
            <a:ext cx="3143272" cy="44291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7586" name="Picture 2" descr="C:\Users\юля\Desktop\zurnal_page-0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28604"/>
            <a:ext cx="4357686" cy="7105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2923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день отца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86938" y="731838"/>
            <a:ext cx="4499376" cy="6010558"/>
          </a:xfrm>
        </p:spPr>
      </p:pic>
      <p:pic>
        <p:nvPicPr>
          <p:cNvPr id="6" name="Содержимое 5" descr="встреча с композитором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286248" y="857232"/>
            <a:ext cx="4600263" cy="3643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7" y="1000108"/>
            <a:ext cx="6856886" cy="2071702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4. Результаты участия воспитанников </a:t>
            </a:r>
            <a:br>
              <a:rPr lang="ru-RU" sz="28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 :конкурсах, выставках, турнирах, соревнованиях, акциях, фестивалях</a:t>
            </a:r>
            <a:r>
              <a:rPr lang="ru-RU" sz="2800" b="0" dirty="0" smtClean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  <a:t/>
            </a:r>
            <a:br>
              <a:rPr lang="ru-RU" sz="2800" b="0" dirty="0" smtClean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2438" y="3357562"/>
            <a:ext cx="5970495" cy="2085410"/>
          </a:xfrm>
        </p:spPr>
        <p:txBody>
          <a:bodyPr/>
          <a:lstStyle/>
          <a:p>
            <a:pPr algn="l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Сеть интернет  - 1</a:t>
            </a:r>
          </a:p>
          <a:p>
            <a:pPr algn="l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3</a:t>
            </a:r>
          </a:p>
          <a:p>
            <a:pPr algn="l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Всероссийский уровень - 1</a:t>
            </a: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43000" y="214290"/>
            <a:ext cx="5857892" cy="571504"/>
          </a:xfrm>
        </p:spPr>
        <p:txBody>
          <a:bodyPr/>
          <a:lstStyle/>
          <a:p>
            <a:r>
              <a:rPr lang="ru-RU" dirty="0" smtClean="0"/>
              <a:t>Сеть интернет</a:t>
            </a:r>
            <a:endParaRPr lang="ru-RU" dirty="0"/>
          </a:p>
        </p:txBody>
      </p:sp>
      <p:pic>
        <p:nvPicPr>
          <p:cNvPr id="7" name="Picture 3" descr="C:\Users\юля\Desktop\садик 2018\камалет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3714776" cy="5248344"/>
          </a:xfrm>
          <a:prstGeom prst="rect">
            <a:avLst/>
          </a:prstGeom>
          <a:noFill/>
        </p:spPr>
      </p:pic>
      <p:pic>
        <p:nvPicPr>
          <p:cNvPr id="8" name="Picture 2" descr="C:\Users\юля\Desktop\df9be2de8bc8cb4d23b2b69e3155fe65.jpe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9" y="807481"/>
            <a:ext cx="3624869" cy="5121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022438" y="285728"/>
            <a:ext cx="5970495" cy="500066"/>
          </a:xfrm>
        </p:spPr>
        <p:txBody>
          <a:bodyPr/>
          <a:lstStyle/>
          <a:p>
            <a:pPr algn="ctr"/>
            <a:r>
              <a:rPr lang="ru-RU" dirty="0" smtClean="0"/>
              <a:t>Муниципальный уровень</a:t>
            </a:r>
            <a:endParaRPr lang="ru-RU" dirty="0"/>
          </a:p>
        </p:txBody>
      </p:sp>
      <p:pic>
        <p:nvPicPr>
          <p:cNvPr id="10" name="Содержимое 9" descr="грамота Рустина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929190" y="857232"/>
            <a:ext cx="4052482" cy="5572164"/>
          </a:xfrm>
        </p:spPr>
      </p:pic>
      <p:pic>
        <p:nvPicPr>
          <p:cNvPr id="9" name="Содержимое 8" descr="грамота Немченко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458324" y="857232"/>
            <a:ext cx="3942732" cy="5500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-4f62be97eee32434e92319bdef8def42-V.jpg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4281" y="428604"/>
            <a:ext cx="4454203" cy="6000792"/>
          </a:xfrm>
        </p:spPr>
      </p:pic>
      <p:pic>
        <p:nvPicPr>
          <p:cNvPr id="6" name="Содержимое 5" descr="e2acfe4d2842d449fd0f7029ecb962be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5072065" y="642918"/>
            <a:ext cx="3883814" cy="5500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970600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1785926"/>
            <a:ext cx="5966667" cy="2810068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6. Выступления на заседаниях методических советов, научно - практических конференциях, педагогических чтениях, семинарах, секциях, форумах </a:t>
            </a:r>
            <a:r>
              <a:rPr lang="ru-RU" sz="3200" b="0" dirty="0" smtClean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  <a:t/>
            </a:r>
            <a:br>
              <a:rPr lang="ru-RU" sz="3200" b="0" dirty="0" smtClean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писок выступлений_page-000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285984" y="189838"/>
            <a:ext cx="4500594" cy="61900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выступление в саранске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2357422" y="928669"/>
            <a:ext cx="3857652" cy="5302759"/>
          </a:xfrm>
        </p:spPr>
      </p:pic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>
          <a:xfrm>
            <a:off x="1142998" y="285729"/>
            <a:ext cx="5857894" cy="642941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Республиканский уровень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85786" y="928670"/>
            <a:ext cx="7643866" cy="5005995"/>
          </a:xfrm>
        </p:spPr>
        <p:txBody>
          <a:bodyPr>
            <a:normAutofit/>
          </a:bodyPr>
          <a:lstStyle/>
          <a:p>
            <a:pPr algn="ctr"/>
            <a:r>
              <a:rPr lang="ru-RU" sz="24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22.11.1991г.</a:t>
            </a:r>
            <a:b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высшее, МГПИ им.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Специальность по диплому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«Педагогика и методика дошкольного образования» с дополнительной специальностью «Педагогика и психология»</a:t>
            </a:r>
            <a:b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Номер и дата выдачи диплома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–КЦ № 36430 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 26 июня 2013 г.</a:t>
            </a:r>
            <a:b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по специальности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8 лет</a:t>
            </a:r>
            <a:b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Общий трудовой стаж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11 лет</a:t>
            </a:r>
            <a:b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соответствие занимаемой должностью</a:t>
            </a:r>
            <a:b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25.02.2020г.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85918" y="142852"/>
            <a:ext cx="6207015" cy="500066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Общие сведения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6357958" cy="639762"/>
          </a:xfrm>
        </p:spPr>
        <p:txBody>
          <a:bodyPr/>
          <a:lstStyle/>
          <a:p>
            <a:r>
              <a:rPr lang="ru-RU" dirty="0" smtClean="0"/>
              <a:t>Муниципальный уровень</a:t>
            </a:r>
            <a:endParaRPr lang="ru-RU" dirty="0"/>
          </a:p>
        </p:txBody>
      </p:sp>
      <p:pic>
        <p:nvPicPr>
          <p:cNvPr id="7" name="Содержимое 5" descr="програмка Мо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571612"/>
            <a:ext cx="6572296" cy="44396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2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7. Проведение открытых занятий, мастер – классов, мероприятий</a:t>
            </a:r>
            <a:r>
              <a:rPr lang="ru-RU" sz="3200" b="0" dirty="0" smtClean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  <a:t/>
            </a:r>
            <a:br>
              <a:rPr lang="ru-RU" sz="3200" b="0" dirty="0" smtClean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открыт.занятия_page-000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214546" y="423682"/>
            <a:ext cx="4357718" cy="61775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выступление в саранске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143108" y="731838"/>
            <a:ext cx="4295818" cy="59050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827724"/>
          </a:xfrm>
        </p:spPr>
        <p:txBody>
          <a:bodyPr/>
          <a:lstStyle/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свидет. экспертной деятельности.jpeg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2268542" y="571480"/>
            <a:ext cx="4375160" cy="61852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9. Общественно – педагогическая активность педагога : участие в комиссиях, педагогических сообществах, в жюри конкурсов</a:t>
            </a:r>
            <a:r>
              <a:rPr lang="ru-RU" sz="3200" b="0" dirty="0" smtClean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  <a:t/>
            </a:r>
            <a:br>
              <a:rPr lang="ru-RU" sz="3200" b="0" dirty="0" smtClean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общест.пед._page-000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000232" y="-6673"/>
            <a:ext cx="4643470" cy="63865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приказ коррупция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4572000" y="785793"/>
            <a:ext cx="4214842" cy="5793757"/>
          </a:xfrm>
        </p:spPr>
      </p:pic>
      <p:pic>
        <p:nvPicPr>
          <p:cNvPr id="90114" name="Picture 2" descr="C:\Users\юля\Desktop\приказ стимуллирующ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9211" y="714356"/>
            <a:ext cx="4464452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арт талант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786050" y="1357298"/>
            <a:ext cx="2456697" cy="3475037"/>
          </a:xfrm>
        </p:spPr>
      </p:pic>
      <p:pic>
        <p:nvPicPr>
          <p:cNvPr id="6" name="Содержимое 5" descr="свид. регистрации на маам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142844" y="1000108"/>
            <a:ext cx="2453566" cy="3475037"/>
          </a:xfrm>
        </p:spPr>
      </p:pic>
      <p:pic>
        <p:nvPicPr>
          <p:cNvPr id="91138" name="Picture 2" descr="H:\аттестация 2\справки\благодарственное единая росс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500174"/>
            <a:ext cx="3357554" cy="46149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7290" y="714356"/>
            <a:ext cx="6429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Обобщение педагогического опыта расположено на официальном сайте детского сада: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3105835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https://ds8ruz.schoolrm.ru/sveden/employees/19280/357049/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2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10. Позитивные результаты работы с воспитанниками</a:t>
            </a:r>
            <a:r>
              <a:rPr lang="ru-RU" sz="3200" b="0" dirty="0" smtClean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  <a:t/>
            </a:r>
            <a:br>
              <a:rPr lang="ru-RU" sz="3200" b="0" dirty="0" smtClean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работа с воспитанниками_page-000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500034" y="214290"/>
            <a:ext cx="4191792" cy="5929354"/>
          </a:xfrm>
        </p:spPr>
      </p:pic>
      <p:pic>
        <p:nvPicPr>
          <p:cNvPr id="10" name="Содержимое 9" descr="воспит.2 стр._page-0001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786314" y="500042"/>
            <a:ext cx="3964851" cy="5429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восптт 3 стр.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571603" y="421773"/>
            <a:ext cx="4286280" cy="5795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72648"/>
            <a:ext cx="8215370" cy="2423346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2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11. Качество взаимодействия с родителями</a:t>
            </a:r>
            <a:r>
              <a:rPr lang="ru-RU" sz="3200" b="0" dirty="0" smtClean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  <a:t/>
            </a:r>
            <a:br>
              <a:rPr lang="ru-RU" sz="3200" b="0" dirty="0" smtClean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абота с родителями_page-000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500034" y="571480"/>
            <a:ext cx="4233038" cy="6000792"/>
          </a:xfrm>
        </p:spPr>
      </p:pic>
      <p:pic>
        <p:nvPicPr>
          <p:cNvPr id="6" name="Содержимое 5" descr="родители 2 стр_page-0001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5054960" y="731838"/>
            <a:ext cx="4038618" cy="55546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анализ анкетирования.png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2071670" y="207350"/>
            <a:ext cx="4143404" cy="58529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5" y="2172648"/>
            <a:ext cx="7499828" cy="2423346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2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12. Работа  с детьми из социально – неблагополучных семей</a:t>
            </a:r>
            <a:r>
              <a:rPr lang="ru-RU" sz="3200" b="0" dirty="0" smtClean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  <a:t/>
            </a:r>
            <a:br>
              <a:rPr lang="ru-RU" sz="3200" b="0" dirty="0" smtClean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15369" cy="1643074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13. Участие педагога в профессиональных конкурсах</a:t>
            </a:r>
            <a:r>
              <a:rPr lang="ru-RU" sz="3200" b="0" dirty="0" smtClean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  <a:t/>
            </a:r>
            <a:br>
              <a:rPr lang="ru-RU" sz="3200" b="0" dirty="0" smtClean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2438" y="2928934"/>
            <a:ext cx="5970495" cy="1428760"/>
          </a:xfrm>
        </p:spPr>
        <p:txBody>
          <a:bodyPr>
            <a:normAutofit lnSpcReduction="10000"/>
          </a:bodyPr>
          <a:lstStyle/>
          <a:p>
            <a:pPr algn="l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Интернет - 1</a:t>
            </a:r>
          </a:p>
          <a:p>
            <a:pPr algn="l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Всероссийский уровень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2</a:t>
            </a:r>
          </a:p>
          <a:p>
            <a:pPr algn="l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Республиканский уровень - 1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2" y="285729"/>
            <a:ext cx="7175351" cy="857255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Сеть интернет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4" descr="интернет конкурс мое.pn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928926" y="928670"/>
            <a:ext cx="3923715" cy="5643602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республ. конкурс мое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2500298" y="857232"/>
            <a:ext cx="4071966" cy="5756578"/>
          </a:xfrm>
        </p:spPr>
      </p:pic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>
          <a:xfrm>
            <a:off x="1142998" y="214291"/>
            <a:ext cx="6286521" cy="57150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Республиканский уровень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210324_212730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571472" y="714356"/>
            <a:ext cx="7858180" cy="39290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Диплом-ЕВ №10889-07.06.2020 (1)_page-0001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714348" y="500042"/>
            <a:ext cx="3840455" cy="5429288"/>
          </a:xfrm>
        </p:spPr>
      </p:pic>
      <p:pic>
        <p:nvPicPr>
          <p:cNvPr id="7" name="Содержимое 6" descr="Диплом21.12.2018,Макарова,Юлия ,Алексеевна,tingaewa2010yandex.ru_page-0001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5000628" y="571480"/>
            <a:ext cx="3857652" cy="53291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1613542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2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14. Награды и поощрения </a:t>
            </a:r>
            <a:r>
              <a:rPr lang="ru-RU" sz="3200" b="0" dirty="0" smtClean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  <a:t/>
            </a:r>
            <a:br>
              <a:rPr lang="ru-RU" sz="3200" b="0" dirty="0" smtClean="0">
                <a:solidFill>
                  <a:prstClr val="black"/>
                </a:solidFill>
                <a:effectLst/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2" y="214291"/>
            <a:ext cx="7175351" cy="642942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5" descr="IMG_20210213_154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1142984"/>
            <a:ext cx="3898119" cy="519749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33195" y="214290"/>
            <a:ext cx="5966667" cy="500066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наставник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428860" y="857231"/>
            <a:ext cx="4071966" cy="57545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благодарственное письмо фт май 07.05_058_page-000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571736" y="928670"/>
            <a:ext cx="3929090" cy="5559614"/>
          </a:xfrm>
        </p:spPr>
      </p:pic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1928794" y="142852"/>
            <a:ext cx="6063062" cy="7858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6734197" cy="1000132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Результаты участия в инновационной (экспериментальной деятельности)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Приказ Инновац. (1).png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71736" y="1142983"/>
            <a:ext cx="4286280" cy="55906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иннговац.2_page-000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4590327" y="1000107"/>
            <a:ext cx="4053639" cy="5572165"/>
          </a:xfrm>
        </p:spPr>
      </p:pic>
      <p:pic>
        <p:nvPicPr>
          <p:cNvPr id="6" name="Содержимое 5" descr="инновац_page-0001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170003" y="714356"/>
            <a:ext cx="4259089" cy="5857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28662" y="1928803"/>
            <a:ext cx="7064271" cy="121444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2. Наставничество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500166" y="3429000"/>
            <a:ext cx="5610640" cy="2505665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Международный уровень - 1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Всероссийский уровень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1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- 2</a:t>
            </a:r>
            <a:endParaRPr lang="ru-RU" sz="2400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00100" y="1785927"/>
            <a:ext cx="6992833" cy="1143007"/>
          </a:xfrm>
        </p:spPr>
        <p:txBody>
          <a:bodyPr/>
          <a:lstStyle/>
          <a:p>
            <a:pPr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3. Наличии публикаций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свид. публикации маам.jpg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28860" y="714356"/>
            <a:ext cx="3993749" cy="56486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2051</TotalTime>
  <Words>191</Words>
  <Application>Microsoft Office PowerPoint</Application>
  <PresentationFormat>Экран (4:3)</PresentationFormat>
  <Paragraphs>40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Воздушный поток</vt:lpstr>
      <vt:lpstr>Министерство образования Республики Мордовия Структурное  подразделение «Детский сад №8 комбинированного вида» МБДОУ «Детский сад «Радуга» комбинированного вида» Рузаевского муниципального района</vt:lpstr>
      <vt:lpstr>Общие сведения</vt:lpstr>
      <vt:lpstr>Слайд 3</vt:lpstr>
      <vt:lpstr>Слайд 4</vt:lpstr>
      <vt:lpstr>1. Результаты участия в инновационной (экспериментальной деятельности)</vt:lpstr>
      <vt:lpstr>Слайд 6</vt:lpstr>
      <vt:lpstr>2. Наставничество</vt:lpstr>
      <vt:lpstr>3. Наличии публикаций</vt:lpstr>
      <vt:lpstr>Слайд 9</vt:lpstr>
      <vt:lpstr>Слайд 10</vt:lpstr>
      <vt:lpstr>Слайд 11</vt:lpstr>
      <vt:lpstr>4. Результаты участия воспитанников  в :конкурсах, выставках, турнирах, соревнованиях, акциях, фестивалях </vt:lpstr>
      <vt:lpstr>Слайд 13</vt:lpstr>
      <vt:lpstr>Слайд 14</vt:lpstr>
      <vt:lpstr>Слайд 15</vt:lpstr>
      <vt:lpstr>5. Наличие авторских программ, методических пособий</vt:lpstr>
      <vt:lpstr>6. Выступления на заседаниях методических советов, научно - практических конференциях, педагогических чтениях, семинарах, секциях, форумах  </vt:lpstr>
      <vt:lpstr>Слайд 18</vt:lpstr>
      <vt:lpstr>Слайд 19</vt:lpstr>
      <vt:lpstr>Слайд 20</vt:lpstr>
      <vt:lpstr>7. Проведение открытых занятий, мастер – классов, мероприятий </vt:lpstr>
      <vt:lpstr>Слайд 22</vt:lpstr>
      <vt:lpstr>Слайд 23</vt:lpstr>
      <vt:lpstr>8. Экспертная деятельность</vt:lpstr>
      <vt:lpstr>Слайд 25</vt:lpstr>
      <vt:lpstr>9. Общественно – педагогическая активность педагога : участие в комиссиях, педагогических сообществах, в жюри конкурсов </vt:lpstr>
      <vt:lpstr>Слайд 27</vt:lpstr>
      <vt:lpstr>Слайд 28</vt:lpstr>
      <vt:lpstr>Слайд 29</vt:lpstr>
      <vt:lpstr>10. Позитивные результаты работы с воспитанниками </vt:lpstr>
      <vt:lpstr>Слайд 31</vt:lpstr>
      <vt:lpstr>Слайд 32</vt:lpstr>
      <vt:lpstr>11. Качество взаимодействия с родителями </vt:lpstr>
      <vt:lpstr>Слайд 34</vt:lpstr>
      <vt:lpstr>Слайд 35</vt:lpstr>
      <vt:lpstr>12. Работа  с детьми из социально – неблагополучных семей </vt:lpstr>
      <vt:lpstr> 13. Участие педагога в профессиональных конкурсах </vt:lpstr>
      <vt:lpstr>Сеть интернет</vt:lpstr>
      <vt:lpstr>Слайд 39</vt:lpstr>
      <vt:lpstr>Слайд 40</vt:lpstr>
      <vt:lpstr>14. Награды и поощрения  </vt:lpstr>
      <vt:lpstr>Муниципальный уровень</vt:lpstr>
      <vt:lpstr>Республиканский уровень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Алсу</dc:creator>
  <cp:lastModifiedBy>юля</cp:lastModifiedBy>
  <cp:revision>188</cp:revision>
  <dcterms:created xsi:type="dcterms:W3CDTF">2016-10-19T07:32:52Z</dcterms:created>
  <dcterms:modified xsi:type="dcterms:W3CDTF">2021-03-24T18:40:03Z</dcterms:modified>
</cp:coreProperties>
</file>