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6" r:id="rId1"/>
  </p:sldMasterIdLst>
  <p:notesMasterIdLst>
    <p:notesMasterId r:id="rId21"/>
  </p:notesMasterIdLst>
  <p:sldIdLst>
    <p:sldId id="256" r:id="rId2"/>
    <p:sldId id="257" r:id="rId3"/>
    <p:sldId id="297" r:id="rId4"/>
    <p:sldId id="289" r:id="rId5"/>
    <p:sldId id="290" r:id="rId6"/>
    <p:sldId id="291" r:id="rId7"/>
    <p:sldId id="298" r:id="rId8"/>
    <p:sldId id="299" r:id="rId9"/>
    <p:sldId id="294" r:id="rId10"/>
    <p:sldId id="292" r:id="rId11"/>
    <p:sldId id="270" r:id="rId12"/>
    <p:sldId id="271" r:id="rId13"/>
    <p:sldId id="296" r:id="rId14"/>
    <p:sldId id="300" r:id="rId15"/>
    <p:sldId id="278" r:id="rId16"/>
    <p:sldId id="280" r:id="rId17"/>
    <p:sldId id="301" r:id="rId18"/>
    <p:sldId id="282" r:id="rId19"/>
    <p:sldId id="286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203" autoAdjust="0"/>
  </p:normalViewPr>
  <p:slideViewPr>
    <p:cSldViewPr snapToGrid="0">
      <p:cViewPr varScale="1">
        <p:scale>
          <a:sx n="106" d="100"/>
          <a:sy n="106" d="100"/>
        </p:scale>
        <p:origin x="-71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EA6C99-9DEB-4E16-BAD5-1B71157D8C32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4EB35-276C-4BBF-B8C0-DDA0B74509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088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74EB35-276C-4BBF-B8C0-DDA0B74509D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573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71106-40A8-430A-AF3E-41A8BA077E5F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B1FEE-5560-41CF-BFA6-4577F41470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766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71106-40A8-430A-AF3E-41A8BA077E5F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B1FEE-5560-41CF-BFA6-4577F41470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53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3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3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71106-40A8-430A-AF3E-41A8BA077E5F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B1FEE-5560-41CF-BFA6-4577F41470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957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71106-40A8-430A-AF3E-41A8BA077E5F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B1FEE-5560-41CF-BFA6-4577F41470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547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71106-40A8-430A-AF3E-41A8BA077E5F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B1FEE-5560-41CF-BFA6-4577F41470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899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71106-40A8-430A-AF3E-41A8BA077E5F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B1FEE-5560-41CF-BFA6-4577F41470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197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71106-40A8-430A-AF3E-41A8BA077E5F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B1FEE-5560-41CF-BFA6-4577F41470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345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71106-40A8-430A-AF3E-41A8BA077E5F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B1FEE-5560-41CF-BFA6-4577F41470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620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71106-40A8-430A-AF3E-41A8BA077E5F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B1FEE-5560-41CF-BFA6-4577F41470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228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71106-40A8-430A-AF3E-41A8BA077E5F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B1FEE-5560-41CF-BFA6-4577F41470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720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71106-40A8-430A-AF3E-41A8BA077E5F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B1FEE-5560-41CF-BFA6-4577F41470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869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71106-40A8-430A-AF3E-41A8BA077E5F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B1FEE-5560-41CF-BFA6-4577F41470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6582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аттестация 2022\атт-телефон\титул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88354"/>
            <a:ext cx="4724400" cy="662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66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Елена\Desktop\аттестация 2022\Зобни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808" y="115296"/>
            <a:ext cx="4847945" cy="66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Елена\Desktop\аттестация 2022\Макси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226" y="115296"/>
            <a:ext cx="4996143" cy="66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43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Елена\Desktop\аттестация 2022\6К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788" y="144353"/>
            <a:ext cx="4755912" cy="66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Елена\Desktop\аттестация 2022\6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093" y="144353"/>
            <a:ext cx="4699012" cy="66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92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Елена\Desktop\аттестация 2022\дипл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446" y="133473"/>
            <a:ext cx="4926777" cy="66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Елена\Desktop\аттестация 2022\дипл.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976" y="133473"/>
            <a:ext cx="4993906" cy="66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89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661" y="290460"/>
            <a:ext cx="4710055" cy="647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72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Елена\Desktop\аттестация 2022\сертифика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965" y="99388"/>
            <a:ext cx="8879002" cy="66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17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Елена\Desktop\аттестация 2022\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700" y="92492"/>
            <a:ext cx="4640790" cy="66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01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Елена\Desktop\аттестация 2022\8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272" y="70877"/>
            <a:ext cx="4630270" cy="66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Елена\Desktop\аттестация 2022\Подмаре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189" y="70877"/>
            <a:ext cx="4598893" cy="66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09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Елена\Desktop\аттестация 2022\Зотки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89" y="92964"/>
            <a:ext cx="4816882" cy="66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Елена\Desktop\аттестация 2022\Козлова д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963" y="1011458"/>
            <a:ext cx="5694449" cy="428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64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Елена\Desktop\аттестация 2022\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131" y="120182"/>
            <a:ext cx="4700220" cy="66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Елена\Desktop\аттестация 2022\благодарност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351" y="120182"/>
            <a:ext cx="4903079" cy="66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92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69" y="239150"/>
            <a:ext cx="4699828" cy="64641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279" y="239150"/>
            <a:ext cx="4566863" cy="646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3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Picture 15" descr="C:\Users\Елена\Desktop\аттестация 2022\Характеристи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044" y="80682"/>
            <a:ext cx="4798068" cy="66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Елена\Desktop\аттестация 2022\атт-телефон\характеристика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865" y="80682"/>
            <a:ext cx="4573034" cy="66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09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 descr="C:\Users\Елена\Desktop\аттестация 2022\атт-телефон\курс повыш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70447"/>
            <a:ext cx="9245693" cy="671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71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Елена\Desktop\аттестация 2022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633" y="140678"/>
            <a:ext cx="4819212" cy="66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Елена\Desktop\аттестация 2022\2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731" y="140678"/>
            <a:ext cx="4766812" cy="66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08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Елена\Desktop\аттестация 2022\атт-телефон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770" y="205395"/>
            <a:ext cx="4609470" cy="654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Елена\Desktop\аттестация 2022\атт-телефон\3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781" y="205396"/>
            <a:ext cx="4853358" cy="654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38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Елена\Desktop\аттестация 2022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703" y="272529"/>
            <a:ext cx="4865886" cy="66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51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Елена\Desktop\аттестация 2022\IMG_20221120_1529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83" y="198000"/>
            <a:ext cx="4994441" cy="66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Елена\Desktop\аттестация 2022\Макеева 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736" y="198000"/>
            <a:ext cx="4994473" cy="66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59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Елена\Desktop\аттестация 2022\Зоткина -диплом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170" y="90423"/>
            <a:ext cx="4905077" cy="66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Елена\Desktop\аттестация 2022\IMG_20221120_1531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067" y="90423"/>
            <a:ext cx="4996089" cy="66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28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Елена\Desktop\аттестация 2022\город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100" y="116542"/>
            <a:ext cx="4676692" cy="66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Елена\Desktop\аттестация 2022\Романенков.М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474" y="116542"/>
            <a:ext cx="4911583" cy="66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79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568</TotalTime>
  <Words>1</Words>
  <Application>Microsoft Office PowerPoint</Application>
  <PresentationFormat>Произвольный</PresentationFormat>
  <Paragraphs>1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Елена</cp:lastModifiedBy>
  <cp:revision>49</cp:revision>
  <dcterms:created xsi:type="dcterms:W3CDTF">2017-12-25T14:49:23Z</dcterms:created>
  <dcterms:modified xsi:type="dcterms:W3CDTF">2022-11-23T18:06:58Z</dcterms:modified>
</cp:coreProperties>
</file>