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9" r:id="rId2"/>
    <p:sldId id="258" r:id="rId3"/>
    <p:sldId id="283" r:id="rId4"/>
    <p:sldId id="257" r:id="rId5"/>
    <p:sldId id="291" r:id="rId6"/>
    <p:sldId id="329" r:id="rId7"/>
    <p:sldId id="261" r:id="rId8"/>
    <p:sldId id="297" r:id="rId9"/>
    <p:sldId id="298" r:id="rId10"/>
    <p:sldId id="300" r:id="rId11"/>
    <p:sldId id="302" r:id="rId12"/>
    <p:sldId id="272" r:id="rId13"/>
    <p:sldId id="260" r:id="rId14"/>
    <p:sldId id="303" r:id="rId15"/>
    <p:sldId id="265" r:id="rId16"/>
    <p:sldId id="307" r:id="rId17"/>
    <p:sldId id="308" r:id="rId18"/>
    <p:sldId id="263" r:id="rId19"/>
    <p:sldId id="309" r:id="rId20"/>
    <p:sldId id="271" r:id="rId21"/>
    <p:sldId id="311" r:id="rId22"/>
    <p:sldId id="312" r:id="rId23"/>
    <p:sldId id="270" r:id="rId24"/>
    <p:sldId id="316" r:id="rId25"/>
    <p:sldId id="269" r:id="rId26"/>
    <p:sldId id="268" r:id="rId27"/>
    <p:sldId id="262" r:id="rId28"/>
    <p:sldId id="333" r:id="rId29"/>
    <p:sldId id="334" r:id="rId30"/>
    <p:sldId id="276" r:id="rId31"/>
    <p:sldId id="287" r:id="rId32"/>
    <p:sldId id="318" r:id="rId33"/>
    <p:sldId id="319" r:id="rId34"/>
    <p:sldId id="320" r:id="rId35"/>
    <p:sldId id="322" r:id="rId36"/>
    <p:sldId id="277" r:id="rId37"/>
    <p:sldId id="323" r:id="rId38"/>
    <p:sldId id="281" r:id="rId39"/>
    <p:sldId id="325" r:id="rId40"/>
    <p:sldId id="326" r:id="rId41"/>
    <p:sldId id="328" r:id="rId42"/>
    <p:sldId id="330" r:id="rId43"/>
    <p:sldId id="336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18758DF-8284-4269-9D34-B66E32CF8A38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8B6A1D-B789-44A5-8512-B599D1475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802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F05A00-AC7D-4050-8FEC-1C1CB4A884F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355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7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16FD-5CE9-4A3A-95EB-BE27845A6A5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7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33A3-D562-4CBC-A877-C67B25DF2789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919E4B2-BB7B-4DDC-8400-5540C24E8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2E3F3-8F3C-419C-8493-5D0F12BAFB7B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4C90B-F575-49E6-A1CF-A5D723D59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B58AC-5220-4EFF-AEA5-5043BE348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F8464-43B7-4B96-9FD4-5D3FDBCB6375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CC40E-D573-40A9-B453-ADF5D9B19A8F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DAF84-C1D5-4863-9416-695017CC8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39094-38AB-4CF7-B11F-B6E4D487E9C0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B2D146C-1753-4427-8901-A82A05730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D4C33-B221-4F7A-88AA-A1C73339F8BF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5B5E-127F-46B9-B3E2-7AA9B74C2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A2A68-A258-439F-9965-66A5730AD764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4703C49F-CC18-4095-BE50-371C0951D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DA9E9-70E6-4108-AF8E-6A7D80977C50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205F1-FFEB-44AD-BE2A-C9BEFD36A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373E0-2AE1-48B6-8E11-F76EDE229CC7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6361BFB-5C38-4A7F-B3BE-BD0403770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0075C13-FACC-465F-836F-3C44DEA74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D2794-A327-44D9-9EEF-5F12270F0A0A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1E4BD-F467-4604-AB42-452076F43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B6F3F-13B1-4A57-A5E5-32BB609CF55B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CE1252-39FA-47FE-B65B-5F2C1E72ABDD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accent3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D72E70-B188-4373-87F8-597CB39B0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s117sar.schoolrm.ru/" TargetMode="External"/><Relationship Id="rId2" Type="http://schemas.openxmlformats.org/officeDocument/2006/relationships/hyperlink" Target="http://ds117sar.schoolrm.ru/sveden/employees/11258/181599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051050" y="981075"/>
            <a:ext cx="5184775" cy="10080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4400" dirty="0" smtClean="0">
                <a:solidFill>
                  <a:schemeClr val="accent6"/>
                </a:solidFill>
              </a:rPr>
              <a:t>Портфолио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14338" name="Заголовок 5"/>
          <p:cNvSpPr>
            <a:spLocks noGrp="1"/>
          </p:cNvSpPr>
          <p:nvPr>
            <p:ph type="title"/>
          </p:nvPr>
        </p:nvSpPr>
        <p:spPr>
          <a:xfrm>
            <a:off x="755650" y="260350"/>
            <a:ext cx="7772400" cy="519113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bg1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smtClean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1775" y="3573463"/>
            <a:ext cx="61214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Дата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575" y="2852738"/>
            <a:ext cx="56165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Рисунок 5" descr="K:\фото воспитателей\117 фото\Ениватова Т.В.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3" t="12447" r="20835"/>
          <a:stretch/>
        </p:blipFill>
        <p:spPr bwMode="auto">
          <a:xfrm>
            <a:off x="856159" y="2534068"/>
            <a:ext cx="3096344" cy="3775251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1305342"/>
            <a:ext cx="41051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Дата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рождения: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22 июля 1976 год.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Профессиональное образование: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высшее, МГПИ им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600" i="1" dirty="0" err="1">
                <a:solidFill>
                  <a:schemeClr val="accent6">
                    <a:lumMod val="50000"/>
                  </a:schemeClr>
                </a:solidFill>
              </a:rPr>
              <a:t>М.Е.Евсевьева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 ,</a:t>
            </a:r>
          </a:p>
          <a:p>
            <a:pPr marL="0" indent="0">
              <a:buNone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диплом ДВС №0412512 ,</a:t>
            </a:r>
          </a:p>
          <a:p>
            <a:pPr marL="0" indent="0">
              <a:buNone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дата выдачи:30.01.2001г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..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Специальность: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«Педагогика и методика начального образования».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Квалификация: </a:t>
            </a:r>
          </a:p>
          <a:p>
            <a:pPr marL="0" indent="0">
              <a:buNone/>
            </a:pP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учитель начальных классов.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Стаж работы: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13 лет.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Общий трудовой стаж: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20 лет.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Наличие квалификационной категории: 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первая.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Дата последней аттестации:  </a:t>
            </a:r>
            <a:r>
              <a:rPr lang="ru-RU" sz="1600" i="1" dirty="0" smtClean="0">
                <a:solidFill>
                  <a:schemeClr val="accent6">
                    <a:lumMod val="50000"/>
                  </a:schemeClr>
                </a:solidFill>
              </a:rPr>
              <a:t>19.11.2015 год</a:t>
            </a:r>
            <a:r>
              <a:rPr lang="ru-RU" sz="1600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" y="0"/>
            <a:ext cx="3048003" cy="4221088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8" b="2913"/>
          <a:stretch/>
        </p:blipFill>
        <p:spPr>
          <a:xfrm>
            <a:off x="2771800" y="625863"/>
            <a:ext cx="3312368" cy="5112568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/>
          <a:stretch/>
        </p:blipFill>
        <p:spPr>
          <a:xfrm>
            <a:off x="5796137" y="1196752"/>
            <a:ext cx="3343920" cy="5191970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79639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ТАТЬЯНА ДИПЛОМЫ\3 МЕСТО 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7864" cy="4509120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404664"/>
            <a:ext cx="3240361" cy="4608512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ТАТЬЯНА ДИПЛОМЫ\000190800_20160519_Ениватова_Татьяна_Василь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54560"/>
            <a:ext cx="3347864" cy="4342792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566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534400" cy="399256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4. Результаты участия воспитанников в: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конкурсах;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выставках;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турнирах;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соревнованиях;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акциях;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- фестивалях.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" y="1340768"/>
            <a:ext cx="4063697" cy="5256584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4032448" cy="5256584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ДИПЛОМЫ БАБИНА\Д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" b="3332"/>
          <a:stretch/>
        </p:blipFill>
        <p:spPr bwMode="auto">
          <a:xfrm>
            <a:off x="251521" y="1412776"/>
            <a:ext cx="4032447" cy="5184575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ДИПЛОМЫ БАБИНА\Д5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" b="1419"/>
          <a:stretch/>
        </p:blipFill>
        <p:spPr bwMode="auto">
          <a:xfrm>
            <a:off x="4860032" y="1412776"/>
            <a:ext cx="3888432" cy="5184575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2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" y="374900"/>
            <a:ext cx="3504894" cy="4886560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680310"/>
            <a:ext cx="3512216" cy="5039265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40" y="1596541"/>
            <a:ext cx="3359509" cy="4581150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" y="374900"/>
            <a:ext cx="3504894" cy="4886560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680310"/>
            <a:ext cx="3512216" cy="5039265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40" y="1596541"/>
            <a:ext cx="3359509" cy="4581150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3013487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2" y="1412776"/>
            <a:ext cx="3987706" cy="5184576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412776"/>
            <a:ext cx="4140413" cy="5184576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114631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" b="3085"/>
          <a:stretch/>
        </p:blipFill>
        <p:spPr>
          <a:xfrm>
            <a:off x="1" y="222196"/>
            <a:ext cx="3350359" cy="5191970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" b="976"/>
          <a:stretch/>
        </p:blipFill>
        <p:spPr>
          <a:xfrm>
            <a:off x="3044950" y="833015"/>
            <a:ext cx="3359510" cy="5039265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" b="2927"/>
          <a:stretch/>
        </p:blipFill>
        <p:spPr>
          <a:xfrm>
            <a:off x="5946345" y="222196"/>
            <a:ext cx="3197654" cy="5191970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1234"/>
          <a:stretch/>
        </p:blipFill>
        <p:spPr>
          <a:xfrm>
            <a:off x="-9149" y="222195"/>
            <a:ext cx="3359509" cy="4886560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988"/>
          <a:stretch/>
        </p:blipFill>
        <p:spPr>
          <a:xfrm>
            <a:off x="2892245" y="833014"/>
            <a:ext cx="3512215" cy="4886561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" b="1357"/>
          <a:stretch/>
        </p:blipFill>
        <p:spPr>
          <a:xfrm>
            <a:off x="5793641" y="1443836"/>
            <a:ext cx="3350360" cy="4886560"/>
          </a:xfrm>
          <a:prstGeom prst="rect">
            <a:avLst/>
          </a:prstGeom>
          <a:ln w="19050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201182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1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r>
              <a:rPr lang="ru-RU" sz="4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сайте МДОУ «Детский сад №117»</a:t>
            </a:r>
            <a:endParaRPr lang="ru-RU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288" y="2996952"/>
            <a:ext cx="8353425" cy="18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hlinkClick r:id="rId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hlinkClick r:id="rId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hlinkClick r:id="rId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b="1" i="1" u="sng" dirty="0" smtClean="0">
                <a:solidFill>
                  <a:srgbClr val="002060"/>
                </a:solidFill>
                <a:latin typeface="Calibri Light" pitchFamily="34" charset="0"/>
                <a:ea typeface="+mj-ea"/>
                <a:cs typeface="+mj-cs"/>
                <a:hlinkClick r:id="rId3"/>
              </a:rPr>
              <a:t>http</a:t>
            </a:r>
            <a:r>
              <a:rPr lang="en-GB" sz="3400" b="1" i="1" u="sng" dirty="0">
                <a:solidFill>
                  <a:srgbClr val="002060"/>
                </a:solidFill>
                <a:latin typeface="Calibri Light" pitchFamily="34" charset="0"/>
                <a:ea typeface="+mj-ea"/>
                <a:cs typeface="+mj-cs"/>
                <a:hlinkClick r:id="rId3"/>
              </a:rPr>
              <a:t>://ds117sar.schoolrm.ru/</a:t>
            </a:r>
            <a:r>
              <a:rPr lang="en-GB" sz="3400" b="1" i="1" u="sng" dirty="0">
                <a:solidFill>
                  <a:srgbClr val="002060"/>
                </a:solidFill>
                <a:latin typeface="Calibri Light" pitchFamily="34" charset="0"/>
                <a:ea typeface="+mj-ea"/>
                <a:cs typeface="+mj-cs"/>
              </a:rPr>
              <a:t>sveden/employees/11258/182484/</a:t>
            </a:r>
            <a:r>
              <a:rPr lang="ru-RU" sz="3400" b="1" i="1" u="sng" dirty="0">
                <a:solidFill>
                  <a:srgbClr val="002060"/>
                </a:solidFill>
                <a:latin typeface="Calibri Light" pitchFamily="34" charset="0"/>
                <a:ea typeface="+mj-ea"/>
                <a:cs typeface="+mj-cs"/>
              </a:rPr>
              <a:t/>
            </a:r>
            <a:br>
              <a:rPr lang="ru-RU" sz="3400" b="1" i="1" u="sng" dirty="0">
                <a:solidFill>
                  <a:srgbClr val="002060"/>
                </a:solidFill>
                <a:latin typeface="Calibri Light" pitchFamily="34" charset="0"/>
                <a:ea typeface="+mj-ea"/>
                <a:cs typeface="+mj-cs"/>
              </a:rPr>
            </a:br>
            <a:endParaRPr lang="ru-RU" sz="3400" b="1" i="1" dirty="0">
              <a:latin typeface="Calibri Light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288" y="1844675"/>
            <a:ext cx="8208962" cy="44165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   </a:t>
            </a: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Рабочая программа </a:t>
            </a:r>
            <a:r>
              <a:rPr lang="ru-RU" dirty="0">
                <a:solidFill>
                  <a:srgbClr val="003300"/>
                </a:solidFill>
                <a:latin typeface="+mn-lt"/>
                <a:cs typeface="+mn-cs"/>
              </a:rPr>
              <a:t> </a:t>
            </a: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дополнительного образования </a:t>
            </a:r>
            <a:endParaRPr lang="ru-RU" dirty="0">
              <a:solidFill>
                <a:srgbClr val="003300"/>
              </a:solidFill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по </a:t>
            </a:r>
            <a:r>
              <a:rPr lang="ru-RU" b="1" dirty="0" smtClean="0">
                <a:solidFill>
                  <a:srgbClr val="003300"/>
                </a:solidFill>
                <a:latin typeface="+mn-lt"/>
                <a:cs typeface="+mn-cs"/>
              </a:rPr>
              <a:t>изучению мордовского</a:t>
            </a: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(эрзя)</a:t>
            </a:r>
            <a:endParaRPr lang="ru-RU" dirty="0">
              <a:solidFill>
                <a:srgbClr val="003300"/>
              </a:solidFill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3300"/>
                </a:solidFill>
                <a:latin typeface="+mn-lt"/>
                <a:cs typeface="+mn-cs"/>
              </a:rPr>
              <a:t> языка для </a:t>
            </a:r>
            <a:r>
              <a:rPr lang="ru-RU" b="1" dirty="0">
                <a:solidFill>
                  <a:srgbClr val="003300"/>
                </a:solidFill>
                <a:latin typeface="+mn-lt"/>
                <a:cs typeface="+mn-cs"/>
              </a:rPr>
              <a:t>детей старшего дошкольного возраста</a:t>
            </a:r>
            <a:endParaRPr lang="ru-RU" dirty="0">
              <a:solidFill>
                <a:srgbClr val="003300"/>
              </a:solidFill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+mn-lt"/>
                <a:cs typeface="+mn-cs"/>
              </a:rPr>
              <a:t>«БАЯГИНЕ»</a:t>
            </a:r>
            <a:endParaRPr lang="ru-RU" sz="2400" b="1" i="1" dirty="0">
              <a:solidFill>
                <a:srgbClr val="00206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2776"/>
            <a:ext cx="3960440" cy="5184576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412775"/>
            <a:ext cx="3960439" cy="5184577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1459258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12776"/>
            <a:ext cx="4032447" cy="5184576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104456" cy="5184576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940771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0398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6. Выступление  на научно-практических конференциях, педагогических чтениях, семинарах, секциях, методических объединениях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96752"/>
            <a:ext cx="4176464" cy="5472608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Scanned Documents\СП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744416" cy="4866964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cuments\Scanned Documents\с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744416" cy="4851920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064"/>
            <a:ext cx="4110608" cy="2664296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ocuments\Scanned Documents\с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5832" y="3598541"/>
            <a:ext cx="2420888" cy="4104456"/>
          </a:xfrm>
          <a:prstGeom prst="rect">
            <a:avLst/>
          </a:prstGeom>
          <a:noFill/>
          <a:ln w="38100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193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8"/>
            <a:ext cx="4248472" cy="5616624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9683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8.Общественная активность педагога: участие в экспертных комиссиях, в жюри конкурсов, депутатская деятельность и т.д.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340768"/>
            <a:ext cx="3888433" cy="5256584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5" name="Объект 1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970330" cy="5256584"/>
          </a:xfrm>
          <a:prstGeom prst="rect">
            <a:avLst/>
          </a:prstGeom>
          <a:ln w="28575">
            <a:solidFill>
              <a:srgbClr val="2A5A06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4410"/>
            <a:ext cx="4032448" cy="5212942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84410"/>
            <a:ext cx="4032448" cy="5212942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073868" cy="5184576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4032448" cy="5184576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4143111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12776"/>
            <a:ext cx="4032447" cy="5184576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4032448" cy="5184576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312522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1625" y="228600"/>
            <a:ext cx="8534400" cy="758825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1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. Применение информационно-коммуникационных технологий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340768"/>
            <a:ext cx="3975992" cy="5269570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0768"/>
            <a:ext cx="4104456" cy="5269570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12776"/>
            <a:ext cx="4032447" cy="5229200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104456" cy="5229200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026"/>
            <a:ext cx="3347864" cy="4709119"/>
          </a:xfrm>
          <a:prstGeom prst="rect">
            <a:avLst/>
          </a:prstGeom>
          <a:ln w="28575">
            <a:solidFill>
              <a:srgbClr val="2A5A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C:\Users\User\Documents\Scanned Documents\СП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"/>
          <a:stretch/>
        </p:blipFill>
        <p:spPr bwMode="auto">
          <a:xfrm rot="5400000">
            <a:off x="3217536" y="3055268"/>
            <a:ext cx="2996955" cy="4608515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7"/>
            <a:ext cx="3347864" cy="4709118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9" y="374900"/>
            <a:ext cx="3359509" cy="503926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1291130"/>
            <a:ext cx="3503064" cy="5039265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0" y="680311"/>
            <a:ext cx="3359509" cy="5191969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2035014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2196"/>
            <a:ext cx="3503064" cy="4886559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45" y="985720"/>
            <a:ext cx="3197654" cy="4886560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374900"/>
            <a:ext cx="3359509" cy="5039266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966676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12776"/>
            <a:ext cx="3960440" cy="5184576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412776"/>
            <a:ext cx="3960440" cy="5184575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3934861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032448" cy="5184576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4032447" cy="5184575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3804775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0825" y="188913"/>
            <a:ext cx="8353425" cy="8191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altLang="ru-RU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период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/>
            </a:pPr>
            <a:endParaRPr lang="ru-RU" altLang="ru-RU" sz="2700" b="1" dirty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Char char="-"/>
              <a:defRPr/>
            </a:pPr>
            <a:endParaRPr lang="ru-RU" altLang="ru-RU" sz="3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/>
              <a:buChar char=""/>
              <a:defRPr/>
            </a:pPr>
            <a:endParaRPr lang="ru-RU" altLang="ru-RU" sz="2700" dirty="0">
              <a:solidFill>
                <a:schemeClr val="accent4">
                  <a:lumMod val="90000"/>
                  <a:lumOff val="1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6" b="1974"/>
          <a:stretch/>
        </p:blipFill>
        <p:spPr>
          <a:xfrm>
            <a:off x="323528" y="1412776"/>
            <a:ext cx="3960440" cy="5184577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8" b="1394"/>
          <a:stretch/>
        </p:blipFill>
        <p:spPr>
          <a:xfrm>
            <a:off x="4860031" y="1412776"/>
            <a:ext cx="3955495" cy="5184577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2776"/>
            <a:ext cx="3960440" cy="5112568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2776"/>
            <a:ext cx="3960440" cy="5112568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2703050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12.Повышение квалификации, профессиональная переподготовка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2784" y="513749"/>
            <a:ext cx="3512215" cy="5650087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8275" y="1868149"/>
            <a:ext cx="4059224" cy="5308718"/>
          </a:xfrm>
          <a:prstGeom prst="rect">
            <a:avLst/>
          </a:prstGeom>
          <a:ln w="19050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1719" y="-171401"/>
            <a:ext cx="5112570" cy="8568955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63053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smtClean="0">
                <a:solidFill>
                  <a:srgbClr val="0070C0"/>
                </a:solidFill>
                <a:latin typeface="Times New Roman" pitchFamily="18" charset="0"/>
              </a:rPr>
              <a:t>2. Участие в инновационной (экспериментальной) деятельности</a:t>
            </a:r>
            <a:endParaRPr lang="ru-RU" sz="2400" smtClean="0">
              <a:solidFill>
                <a:srgbClr val="0070C0"/>
              </a:solidFill>
            </a:endParaRPr>
          </a:p>
        </p:txBody>
      </p:sp>
      <p:sp>
        <p:nvSpPr>
          <p:cNvPr id="6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/>
          </a:bodyPr>
          <a:lstStyle/>
          <a:p>
            <a:pPr marL="0" lvl="8" indent="0" algn="ctr">
              <a:buNone/>
              <a:tabLst>
                <a:tab pos="88900" algn="l"/>
              </a:tabLst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ru-RU" altLang="ru-RU" i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</a:p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altLang="ru-RU" i="1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МДОУ«Детский сад №117»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altLang="ru-RU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«Формирование нравственно-патриотических представлений у детей дошкольного возраста через проектную деятельность» ,2013г.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628800"/>
            <a:ext cx="792088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8" algn="ctr">
              <a:defRPr/>
            </a:pP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>
              <a:defRPr/>
            </a:pP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>
              <a:defRPr/>
            </a:pP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>
              <a:defRPr/>
            </a:pP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>
              <a:defRPr/>
            </a:pP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13711" b="30205"/>
          <a:stretch/>
        </p:blipFill>
        <p:spPr>
          <a:xfrm>
            <a:off x="296260" y="1412776"/>
            <a:ext cx="3987708" cy="5184576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r="14219" b="29701"/>
          <a:stretch/>
        </p:blipFill>
        <p:spPr>
          <a:xfrm>
            <a:off x="4860032" y="1412776"/>
            <a:ext cx="4032448" cy="5184576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1440761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3785" y="-440504"/>
            <a:ext cx="3187586" cy="4157841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558" y="-459431"/>
            <a:ext cx="3168353" cy="4176464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ЖУРНАЛ, КУРСЫ\У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 b="3789"/>
          <a:stretch/>
        </p:blipFill>
        <p:spPr bwMode="auto">
          <a:xfrm rot="5400000">
            <a:off x="4846354" y="2651331"/>
            <a:ext cx="3412473" cy="4967811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ЖУРНАЛ, КУРСЫ\У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" b="2151"/>
          <a:stretch/>
        </p:blipFill>
        <p:spPr bwMode="auto">
          <a:xfrm rot="5400000">
            <a:off x="1173576" y="2290920"/>
            <a:ext cx="3484480" cy="5616624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21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412776"/>
            <a:ext cx="3960441" cy="5112568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104456" cy="5112568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548597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2528" y="-1080119"/>
            <a:ext cx="3960440" cy="6497961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4" name="Picture 2" descr="F:\удостоверение Бабиной Т.В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6293223" cy="3851920"/>
          </a:xfrm>
          <a:prstGeom prst="rect">
            <a:avLst/>
          </a:prstGeom>
          <a:noFill/>
          <a:ln w="28575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5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3168352" cy="43204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rgbClr val="2A5A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3168352" cy="4608512"/>
          </a:xfrm>
          <a:prstGeom prst="rect">
            <a:avLst/>
          </a:prstGeom>
          <a:ln w="28575">
            <a:solidFill>
              <a:srgbClr val="2A5A0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83" y="1412776"/>
            <a:ext cx="3348324" cy="4464496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276073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40768"/>
            <a:ext cx="4032447" cy="5256584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4032448" cy="5256584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16376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публикаций,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включая интернет- публикации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12776"/>
            <a:ext cx="4104455" cy="5112568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176464" cy="5112568"/>
          </a:xfrm>
          <a:prstGeom prst="rect">
            <a:avLst/>
          </a:prstGeom>
          <a:ln w="28575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9" y="222196"/>
            <a:ext cx="3359510" cy="4886559"/>
          </a:xfrm>
          <a:prstGeom prst="rect">
            <a:avLst/>
          </a:prstGeom>
          <a:noFill/>
          <a:ln w="2857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ЖУРНАЛ, КУРСЫ\Ж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b="3108"/>
          <a:stretch/>
        </p:blipFill>
        <p:spPr bwMode="auto">
          <a:xfrm>
            <a:off x="3124200" y="833016"/>
            <a:ext cx="2974850" cy="4586710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ЖУРНАЛ, КУРСЫ\Ж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2676" r="8387" b="7226"/>
          <a:stretch/>
        </p:blipFill>
        <p:spPr bwMode="auto">
          <a:xfrm>
            <a:off x="5946345" y="1438275"/>
            <a:ext cx="3197654" cy="4953000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9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" y="0"/>
            <a:ext cx="3359510" cy="4502949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3" b="1307"/>
          <a:stretch/>
        </p:blipFill>
        <p:spPr>
          <a:xfrm>
            <a:off x="3059832" y="332656"/>
            <a:ext cx="3206804" cy="4917619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1439" r="5903" b="16499"/>
          <a:stretch/>
        </p:blipFill>
        <p:spPr>
          <a:xfrm>
            <a:off x="6012161" y="1666875"/>
            <a:ext cx="3131839" cy="4354414"/>
          </a:xfrm>
          <a:prstGeom prst="rect">
            <a:avLst/>
          </a:prstGeom>
          <a:ln w="2857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val="28792352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</TotalTime>
  <Words>213</Words>
  <Application>Microsoft Office PowerPoint</Application>
  <PresentationFormat>Экран (4:3)</PresentationFormat>
  <Paragraphs>63</Paragraphs>
  <Slides>43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Официальная</vt:lpstr>
      <vt:lpstr>Министерство образования Республики Мордовия</vt:lpstr>
      <vt:lpstr>Представление инновационного педагогического опыта на сайте МДОУ «Детский сад №117»</vt:lpstr>
      <vt:lpstr>Презентация PowerPoint</vt:lpstr>
      <vt:lpstr>2. Участие в инновационной (экспериментальной) деятельности</vt:lpstr>
      <vt:lpstr>Презентация PowerPoint</vt:lpstr>
      <vt:lpstr>Презентация PowerPoint</vt:lpstr>
      <vt:lpstr>3. Наличие публикаций,  включая интернет- 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                           4. Результаты участия воспитанников в: - конкурсах; - выставках; - турнирах;  - соревнованиях; - акциях; - фестивалях.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5.Наличие авторских программ, методических пособий.</vt:lpstr>
      <vt:lpstr>Презентация PowerPoint</vt:lpstr>
      <vt:lpstr>Презентация PowerPoint</vt:lpstr>
      <vt:lpstr>   6. Выступление 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7.Проведение открытых занятий, мастер-классов, мероприятий</vt:lpstr>
      <vt:lpstr>8.Общественная активность педагога: участие в экспертных комиссиях, в жюри конкурсов, депутатская деятельность и т.д.</vt:lpstr>
      <vt:lpstr>9. Позитивные результаты работы с воспитанниками </vt:lpstr>
      <vt:lpstr>Презентация PowerPoint</vt:lpstr>
      <vt:lpstr>Презентация PowerPoint</vt:lpstr>
      <vt:lpstr>10.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12.Повышение квалификации, профессиональная переподготовка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ааа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ааа</dc:creator>
  <cp:lastModifiedBy>User</cp:lastModifiedBy>
  <cp:revision>207</cp:revision>
  <dcterms:created xsi:type="dcterms:W3CDTF">2016-12-02T16:50:31Z</dcterms:created>
  <dcterms:modified xsi:type="dcterms:W3CDTF">2018-02-21T15:00:47Z</dcterms:modified>
</cp:coreProperties>
</file>