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7" r:id="rId4"/>
    <p:sldId id="263" r:id="rId5"/>
    <p:sldId id="265" r:id="rId6"/>
    <p:sldId id="301" r:id="rId7"/>
    <p:sldId id="302" r:id="rId8"/>
    <p:sldId id="303" r:id="rId9"/>
    <p:sldId id="304" r:id="rId10"/>
    <p:sldId id="268" r:id="rId11"/>
    <p:sldId id="278" r:id="rId12"/>
    <p:sldId id="283" r:id="rId13"/>
    <p:sldId id="261" r:id="rId14"/>
    <p:sldId id="266" r:id="rId15"/>
    <p:sldId id="285" r:id="rId16"/>
    <p:sldId id="280" r:id="rId17"/>
    <p:sldId id="311" r:id="rId18"/>
    <p:sldId id="291" r:id="rId19"/>
    <p:sldId id="286" r:id="rId20"/>
    <p:sldId id="275" r:id="rId21"/>
    <p:sldId id="289" r:id="rId22"/>
    <p:sldId id="284" r:id="rId23"/>
    <p:sldId id="293" r:id="rId24"/>
    <p:sldId id="272" r:id="rId25"/>
    <p:sldId id="288" r:id="rId26"/>
    <p:sldId id="299" r:id="rId27"/>
    <p:sldId id="310" r:id="rId28"/>
    <p:sldId id="309" r:id="rId29"/>
    <p:sldId id="257" r:id="rId30"/>
    <p:sldId id="264" r:id="rId31"/>
    <p:sldId id="290" r:id="rId32"/>
    <p:sldId id="259" r:id="rId33"/>
    <p:sldId id="295" r:id="rId34"/>
    <p:sldId id="292" r:id="rId35"/>
    <p:sldId id="298" r:id="rId36"/>
    <p:sldId id="305" r:id="rId37"/>
    <p:sldId id="307" r:id="rId38"/>
    <p:sldId id="306" r:id="rId39"/>
    <p:sldId id="312" r:id="rId40"/>
  </p:sldIdLst>
  <p:sldSz cx="9144000" cy="6858000" type="screen4x3"/>
  <p:notesSz cx="6858000" cy="9144000"/>
  <p:photoAlbum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8000"/>
    <a:srgbClr val="CC00CC"/>
    <a:srgbClr val="0033CC"/>
    <a:srgbClr val="0099FF"/>
    <a:srgbClr val="FFFFFF"/>
    <a:srgbClr val="FFFF00"/>
    <a:srgbClr val="FF660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988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E26AFE-CD0F-45A2-B35E-E903A39D39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685348553"/>
      </p:ext>
    </p:extLst>
  </p:cSld>
  <p:clrMapOvr>
    <a:masterClrMapping/>
  </p:clrMapOvr>
  <p:transition advTm="15000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50C2C4D-4954-438B-B54D-AA4E2424D4B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745996272"/>
      </p:ext>
    </p:extLst>
  </p:cSld>
  <p:clrMapOvr>
    <a:masterClrMapping/>
  </p:clrMapOvr>
  <p:transition advTm="15000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0E8460-1B35-41D8-BBB7-A53B53A0AC3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27001352"/>
      </p:ext>
    </p:extLst>
  </p:cSld>
  <p:clrMapOvr>
    <a:masterClrMapping/>
  </p:clrMapOvr>
  <p:transition advTm="15000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F86651-61C0-4705-BED1-747F038F1B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78113120"/>
      </p:ext>
    </p:extLst>
  </p:cSld>
  <p:clrMapOvr>
    <a:masterClrMapping/>
  </p:clrMapOvr>
  <p:transition advTm="15000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97115-8575-4616-BA6E-E937CB5BDC9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573043488"/>
      </p:ext>
    </p:extLst>
  </p:cSld>
  <p:clrMapOvr>
    <a:masterClrMapping/>
  </p:clrMapOvr>
  <p:transition advTm="15000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D5169D-2229-473A-AFD5-40DFA7DCD5A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4007487754"/>
      </p:ext>
    </p:extLst>
  </p:cSld>
  <p:clrMapOvr>
    <a:masterClrMapping/>
  </p:clrMapOvr>
  <p:transition advTm="15000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F03CF3-FE2A-433D-9C7E-C3A9B298623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537812322"/>
      </p:ext>
    </p:extLst>
  </p:cSld>
  <p:clrMapOvr>
    <a:masterClrMapping/>
  </p:clrMapOvr>
  <p:transition advTm="15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C2094D-A144-43A2-8C4F-40355BCC0C4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957916286"/>
      </p:ext>
    </p:extLst>
  </p:cSld>
  <p:clrMapOvr>
    <a:masterClrMapping/>
  </p:clrMapOvr>
  <p:transition advTm="15000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2CCBF1-22A8-4CC4-BE04-74401A95C6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799668908"/>
      </p:ext>
    </p:extLst>
  </p:cSld>
  <p:clrMapOvr>
    <a:masterClrMapping/>
  </p:clrMapOvr>
  <p:transition advTm="15000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8029DE-D65F-4320-9005-53B0854CB8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3941208585"/>
      </p:ext>
    </p:extLst>
  </p:cSld>
  <p:clrMapOvr>
    <a:masterClrMapping/>
  </p:clrMapOvr>
  <p:transition advTm="15000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DE7B23-411D-48EA-8E8F-EB7A262E939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361611710"/>
      </p:ext>
    </p:extLst>
  </p:cSld>
  <p:clrMapOvr>
    <a:masterClrMapping/>
  </p:clrMapOvr>
  <p:transition advTm="15000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13E91BA8-681E-4BFC-A7E6-905D976FB13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15000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1.m4a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 descr="Букет"/>
          <p:cNvSpPr>
            <a:spLocks noGrp="1" noChangeArrowheads="1"/>
          </p:cNvSpPr>
          <p:nvPr>
            <p:ph type="ctrTitle"/>
          </p:nvPr>
        </p:nvSpPr>
        <p:spPr>
          <a:xfrm>
            <a:off x="684213" y="549276"/>
            <a:ext cx="7772400" cy="5688013"/>
          </a:xfrm>
          <a:solidFill>
            <a:srgbClr val="CC00CC"/>
          </a:solidFill>
        </p:spPr>
        <p:txBody>
          <a:bodyPr/>
          <a:lstStyle/>
          <a:p>
            <a:pPr eaLnBrk="1" hangingPunct="1"/>
            <a:r>
              <a:rPr lang="ru-RU" altLang="ru-RU" sz="9600" b="1" smtClean="0">
                <a:solidFill>
                  <a:srgbClr val="FF3300"/>
                </a:solidFill>
              </a:rPr>
              <a:t>У</a:t>
            </a:r>
            <a:r>
              <a:rPr lang="ru-RU" altLang="ru-RU" sz="9600" b="1" smtClean="0">
                <a:solidFill>
                  <a:srgbClr val="FF6600"/>
                </a:solidFill>
              </a:rPr>
              <a:t>ч</a:t>
            </a:r>
            <a:r>
              <a:rPr lang="ru-RU" altLang="ru-RU" sz="9600" b="1" smtClean="0">
                <a:solidFill>
                  <a:srgbClr val="FFFF00"/>
                </a:solidFill>
              </a:rPr>
              <a:t>и</a:t>
            </a:r>
            <a:r>
              <a:rPr lang="ru-RU" altLang="ru-RU" sz="9600" b="1" smtClean="0">
                <a:solidFill>
                  <a:schemeClr val="folHlink"/>
                </a:solidFill>
              </a:rPr>
              <a:t>м </a:t>
            </a:r>
            <a:r>
              <a:rPr lang="ru-RU" altLang="ru-RU" sz="9600" b="1" smtClean="0">
                <a:solidFill>
                  <a:srgbClr val="0099FF"/>
                </a:solidFill>
              </a:rPr>
              <a:t>ц</a:t>
            </a:r>
            <a:r>
              <a:rPr lang="ru-RU" altLang="ru-RU" sz="9600" b="1" smtClean="0">
                <a:solidFill>
                  <a:srgbClr val="0033CC"/>
                </a:solidFill>
              </a:rPr>
              <a:t>в</a:t>
            </a:r>
            <a:r>
              <a:rPr lang="ru-RU" altLang="ru-RU" sz="9600" b="1" smtClean="0">
                <a:solidFill>
                  <a:srgbClr val="008000"/>
                </a:solidFill>
              </a:rPr>
              <a:t>е</a:t>
            </a:r>
            <a:r>
              <a:rPr lang="ru-RU" altLang="ru-RU" sz="9600" b="1" smtClean="0">
                <a:solidFill>
                  <a:schemeClr val="tx1"/>
                </a:solidFill>
              </a:rPr>
              <a:t>т</a:t>
            </a:r>
            <a:r>
              <a:rPr lang="ru-RU" altLang="ru-RU" sz="9600" b="1" smtClean="0">
                <a:solidFill>
                  <a:srgbClr val="FFFFFF"/>
                </a:solidFill>
              </a:rPr>
              <a:t>а</a:t>
            </a:r>
          </a:p>
        </p:txBody>
      </p:sp>
      <p:pic>
        <p:nvPicPr>
          <p:cNvPr id="3" name="Голос 003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/>
          <a:stretch>
            <a:fillRect/>
          </a:stretch>
        </p:blipFill>
        <p:spPr>
          <a:xfrm>
            <a:off x="9252520" y="6237289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advTm="3207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 xmlns="">
        <p14:playEvt time="1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1267" name="Rectangle 3" descr="post-4598-1189070170 оранжевый фон 2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7200"/>
          </a:p>
        </p:txBody>
      </p:sp>
      <p:sp>
        <p:nvSpPr>
          <p:cNvPr id="11268" name="Text Box 5"/>
          <p:cNvSpPr txBox="1">
            <a:spLocks noChangeArrowheads="1"/>
          </p:cNvSpPr>
          <p:nvPr/>
        </p:nvSpPr>
        <p:spPr bwMode="auto">
          <a:xfrm>
            <a:off x="1116014" y="4586288"/>
            <a:ext cx="68405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6000">
                <a:solidFill>
                  <a:srgbClr val="FF6600"/>
                </a:solidFill>
              </a:rPr>
              <a:t>Оранжевый цвет</a:t>
            </a:r>
          </a:p>
        </p:txBody>
      </p:sp>
    </p:spTree>
  </p:cSld>
  <p:clrMapOvr>
    <a:masterClrMapping/>
  </p:clrMapOvr>
  <p:transition advTm="2750"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2291" name="Rectangle 3" descr="huge   оранжевая лиса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7200"/>
          </a:p>
        </p:txBody>
      </p:sp>
      <p:sp>
        <p:nvSpPr>
          <p:cNvPr id="12292" name="Text Box 5"/>
          <p:cNvSpPr txBox="1">
            <a:spLocks noChangeArrowheads="1"/>
          </p:cNvSpPr>
          <p:nvPr/>
        </p:nvSpPr>
        <p:spPr bwMode="auto">
          <a:xfrm>
            <a:off x="2928938" y="-428625"/>
            <a:ext cx="6215063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6600"/>
                </a:solidFill>
              </a:rPr>
              <a:t>Оранжевой лисице</a:t>
            </a:r>
            <a:r>
              <a:rPr lang="ru-RU" altLang="ru-RU" sz="2000" b="0">
                <a:solidFill>
                  <a:srgbClr val="FF6600"/>
                </a:solidFill>
              </a:rPr>
              <a:t> </a:t>
            </a:r>
            <a:r>
              <a:rPr lang="ru-RU" altLang="ru-RU" sz="2000">
                <a:solidFill>
                  <a:srgbClr val="FF6600"/>
                </a:solidFill>
              </a:rPr>
              <a:t>всю ночь морковка снится </a:t>
            </a:r>
            <a:r>
              <a:rPr lang="ru-RU" altLang="ru-RU" sz="7200"/>
              <a:t> </a:t>
            </a:r>
          </a:p>
        </p:txBody>
      </p:sp>
    </p:spTree>
  </p:cSld>
  <p:clrMapOvr>
    <a:masterClrMapping/>
  </p:clrMapOvr>
  <p:transition advTm="4557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3315" name="Rectangle 3" descr="dbimage  морковь 3"/>
          <p:cNvSpPr>
            <a:spLocks noGrp="1" noChangeAspect="1" noChangeArrowheads="1"/>
          </p:cNvSpPr>
          <p:nvPr isPhoto="1"/>
        </p:nvSpPr>
        <p:spPr bwMode="auto">
          <a:xfrm>
            <a:off x="0" y="166688"/>
            <a:ext cx="9144000" cy="66913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7200"/>
          </a:p>
        </p:txBody>
      </p:sp>
      <p:sp>
        <p:nvSpPr>
          <p:cNvPr id="13316" name="Text Box 5"/>
          <p:cNvSpPr txBox="1">
            <a:spLocks noChangeArrowheads="1"/>
          </p:cNvSpPr>
          <p:nvPr/>
        </p:nvSpPr>
        <p:spPr bwMode="auto">
          <a:xfrm>
            <a:off x="1214439" y="142876"/>
            <a:ext cx="6715125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6600"/>
                </a:solidFill>
              </a:rPr>
              <a:t>На лисий хвост похожа: оранжевая тоже.</a:t>
            </a:r>
          </a:p>
        </p:txBody>
      </p:sp>
    </p:spTree>
  </p:cSld>
  <p:clrMapOvr>
    <a:masterClrMapping/>
  </p:clrMapOvr>
  <p:transition advTm="4818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4339" name="Rectangle 3" descr="бульки на желтом фоне желтый цвет "/>
          <p:cNvSpPr>
            <a:spLocks noGrp="1" noChangeAspect="1" noChangeArrowheads="1"/>
          </p:cNvSpPr>
          <p:nvPr isPhoto="1"/>
        </p:nvSpPr>
        <p:spPr bwMode="auto">
          <a:xfrm>
            <a:off x="1692275" y="0"/>
            <a:ext cx="4967288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5400" b="0"/>
          </a:p>
        </p:txBody>
      </p:sp>
      <p:sp>
        <p:nvSpPr>
          <p:cNvPr id="14340" name="Text Box 5"/>
          <p:cNvSpPr txBox="1">
            <a:spLocks noChangeArrowheads="1"/>
          </p:cNvSpPr>
          <p:nvPr/>
        </p:nvSpPr>
        <p:spPr bwMode="auto">
          <a:xfrm>
            <a:off x="1763714" y="5943600"/>
            <a:ext cx="538003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5400">
                <a:solidFill>
                  <a:srgbClr val="FFFF00"/>
                </a:solidFill>
              </a:rPr>
              <a:t>Желтый цвет</a:t>
            </a:r>
            <a:r>
              <a:rPr lang="ru-RU" altLang="ru-RU" sz="5400" b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ransition advTm="1883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2291" name="Rectangle 3"/>
          <p:cNvSpPr>
            <a:spLocks noGrp="1" noChangeAspect="1" noChangeArrowheads="1"/>
          </p:cNvSpPr>
          <p:nvPr isPhoto="1"/>
        </p:nvSpPr>
        <p:spPr bwMode="auto">
          <a:xfrm>
            <a:off x="0" y="44625"/>
            <a:ext cx="9144000" cy="6858001"/>
          </a:xfrm>
          <a:prstGeom prst="rect">
            <a:avLst/>
          </a:prstGeom>
          <a:blipFill dpi="0" rotWithShape="1">
            <a:blip r:embed="rId2"/>
            <a:srcRect/>
            <a:stretch>
              <a:fillRect b="-9831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1" hangingPunct="1">
              <a:defRPr/>
            </a:pPr>
            <a:endParaRPr lang="ru-RU" sz="7200"/>
          </a:p>
        </p:txBody>
      </p:sp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2249488" y="6389689"/>
            <a:ext cx="4608512" cy="40011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FF00"/>
                </a:solidFill>
              </a:rPr>
              <a:t>Желтое солнце на землю глядит,</a:t>
            </a:r>
            <a:endParaRPr lang="ru-RU" altLang="ru-RU" sz="720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advTm="4445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6387" name="Rectangle 3" descr="1591921 подсолнух 154"/>
          <p:cNvSpPr>
            <a:spLocks noGrp="1" noChangeAspect="1" noChangeArrowheads="1"/>
          </p:cNvSpPr>
          <p:nvPr isPhoto="1"/>
        </p:nvSpPr>
        <p:spPr bwMode="auto">
          <a:xfrm>
            <a:off x="107949" y="0"/>
            <a:ext cx="9036051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763713" y="6237289"/>
            <a:ext cx="5181600" cy="40011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FF00"/>
                </a:solidFill>
              </a:rPr>
              <a:t>Желтый подсолнух за солнцем следит.</a:t>
            </a:r>
          </a:p>
        </p:txBody>
      </p:sp>
    </p:spTree>
  </p:cSld>
  <p:clrMapOvr>
    <a:masterClrMapping/>
  </p:clrMapOvr>
  <p:transition advTm="4007"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7411" name="Rectangle 3" descr="Dul2 желтая груша 25"/>
          <p:cNvSpPr>
            <a:spLocks noGrp="1" noChangeAspect="1" noChangeArrowheads="1"/>
          </p:cNvSpPr>
          <p:nvPr isPhoto="1"/>
        </p:nvSpPr>
        <p:spPr bwMode="auto">
          <a:xfrm>
            <a:off x="314325" y="0"/>
            <a:ext cx="851376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17412" name="Text Box 8"/>
          <p:cNvSpPr txBox="1">
            <a:spLocks noChangeArrowheads="1"/>
          </p:cNvSpPr>
          <p:nvPr/>
        </p:nvSpPr>
        <p:spPr bwMode="auto">
          <a:xfrm>
            <a:off x="376239" y="6230938"/>
            <a:ext cx="4245971" cy="40011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FF00"/>
                </a:solidFill>
              </a:rPr>
              <a:t>Желтые груши на ветках висят.</a:t>
            </a:r>
            <a:r>
              <a:rPr lang="ru-RU" altLang="ru-RU" sz="2000"/>
              <a:t> </a:t>
            </a:r>
          </a:p>
        </p:txBody>
      </p:sp>
    </p:spTree>
  </p:cSld>
  <p:clrMapOvr>
    <a:masterClrMapping/>
  </p:clrMapOvr>
  <p:transition advTm="4073"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8435" name="Rectangle 3" descr="osen_17_webжелтые листья 21"/>
          <p:cNvSpPr>
            <a:spLocks noGrp="1" noChangeAspect="1" noChangeArrowheads="1"/>
          </p:cNvSpPr>
          <p:nvPr isPhoto="1"/>
        </p:nvSpPr>
        <p:spPr bwMode="auto">
          <a:xfrm>
            <a:off x="0" y="230189"/>
            <a:ext cx="9144000" cy="6127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2303463" y="6357938"/>
            <a:ext cx="4496231" cy="40011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FF00"/>
                </a:solidFill>
              </a:rPr>
              <a:t>Желтые листья с деревьев летят.</a:t>
            </a:r>
          </a:p>
        </p:txBody>
      </p:sp>
    </p:spTree>
  </p:cSld>
  <p:clrMapOvr>
    <a:masterClrMapping/>
  </p:clrMapOvr>
  <p:transition advTm="4275"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1219487" y="5526089"/>
            <a:ext cx="68352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7200">
                <a:solidFill>
                  <a:schemeClr val="folHlink"/>
                </a:solidFill>
              </a:rPr>
              <a:t>Зелёный цвет</a:t>
            </a:r>
            <a:r>
              <a:rPr lang="ru-RU" altLang="ru-RU" sz="6000" b="0">
                <a:solidFill>
                  <a:schemeClr val="hlink"/>
                </a:solidFill>
              </a:rPr>
              <a:t> </a:t>
            </a:r>
          </a:p>
        </p:txBody>
      </p:sp>
    </p:spTree>
  </p:cSld>
  <p:clrMapOvr>
    <a:masterClrMapping/>
  </p:clrMapOvr>
  <p:transition advTm="1681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0483" name="Rectangle 3" descr="1193502 зеленая опушка леса 1"/>
          <p:cNvSpPr>
            <a:spLocks noGrp="1" noChangeAspect="1" noChangeArrowheads="1"/>
          </p:cNvSpPr>
          <p:nvPr isPhoto="1"/>
        </p:nvSpPr>
        <p:spPr bwMode="auto">
          <a:xfrm>
            <a:off x="900113" y="-19050"/>
            <a:ext cx="74168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2535238" y="5943601"/>
            <a:ext cx="18473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chemeClr val="bg1"/>
              </a:solidFill>
            </a:endParaRP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4071938" y="6461125"/>
            <a:ext cx="3028201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folHlink"/>
                </a:solidFill>
              </a:rPr>
              <a:t>Зеленеют все опушки,</a:t>
            </a:r>
          </a:p>
        </p:txBody>
      </p:sp>
    </p:spTree>
  </p:cSld>
  <p:clrMapOvr>
    <a:masterClrMapping/>
  </p:clrMapOvr>
  <p:transition advTm="3074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075" name="Rectangle 3" descr="Радуга 25"/>
          <p:cNvSpPr>
            <a:spLocks noGrp="1" noChangeAspect="1" noChangeArrowheads="1"/>
          </p:cNvSpPr>
          <p:nvPr isPhoto="1"/>
        </p:nvSpPr>
        <p:spPr bwMode="auto">
          <a:xfrm>
            <a:off x="1214439" y="0"/>
            <a:ext cx="6858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>
              <a:solidFill>
                <a:srgbClr val="FF3300"/>
              </a:solidFill>
            </a:endParaRPr>
          </a:p>
        </p:txBody>
      </p:sp>
      <p:sp>
        <p:nvSpPr>
          <p:cNvPr id="3076" name="Text Box 6"/>
          <p:cNvSpPr txBox="1">
            <a:spLocks noChangeArrowheads="1"/>
          </p:cNvSpPr>
          <p:nvPr/>
        </p:nvSpPr>
        <p:spPr bwMode="auto">
          <a:xfrm>
            <a:off x="1196975" y="6518275"/>
            <a:ext cx="688498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3300"/>
                </a:solidFill>
              </a:rPr>
              <a:t>Краски сегодня очень устали:</a:t>
            </a:r>
            <a:r>
              <a:rPr lang="ru-RU" altLang="ru-RU" sz="1800">
                <a:solidFill>
                  <a:srgbClr val="FF6600"/>
                </a:solidFill>
              </a:rPr>
              <a:t>Радугу в небе они рисовали.</a:t>
            </a:r>
          </a:p>
        </p:txBody>
      </p:sp>
    </p:spTree>
  </p:cSld>
  <p:clrMapOvr>
    <a:masterClrMapping/>
  </p:clrMapOvr>
  <p:transition advTm="6060">
    <p:circl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1507" name="Rectangle 3" descr="huge Это зеленый пруд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6973889" y="6464300"/>
            <a:ext cx="2173415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 </a:t>
            </a:r>
            <a:r>
              <a:rPr lang="ru-RU" altLang="ru-RU" sz="2000">
                <a:solidFill>
                  <a:srgbClr val="008000"/>
                </a:solidFill>
              </a:rPr>
              <a:t>Зеленеет пруд.</a:t>
            </a:r>
          </a:p>
        </p:txBody>
      </p:sp>
    </p:spTree>
  </p:cSld>
  <p:clrMapOvr>
    <a:masterClrMapping/>
  </p:clrMapOvr>
  <p:transition advTm="1906">
    <p:diamond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2531" name="Rectangle 3" descr="00003434_2 зеленая лягушка "/>
          <p:cNvSpPr>
            <a:spLocks noGrp="1" noChangeAspect="1" noChangeArrowheads="1"/>
          </p:cNvSpPr>
          <p:nvPr isPhoto="1"/>
        </p:nvSpPr>
        <p:spPr bwMode="auto">
          <a:xfrm>
            <a:off x="0" y="182564"/>
            <a:ext cx="9144000" cy="66754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4340225" y="6389689"/>
            <a:ext cx="4732339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8000"/>
                </a:solidFill>
              </a:rPr>
              <a:t>А зелёные лягушки   песенку поют.</a:t>
            </a:r>
          </a:p>
        </p:txBody>
      </p:sp>
    </p:spTree>
  </p:cSld>
  <p:clrMapOvr>
    <a:masterClrMapping/>
  </p:clrMapOvr>
  <p:transition advTm="4267">
    <p:circl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6627" name="Rectangle 3" descr="c91702fde838 голубой фон "/>
          <p:cNvSpPr>
            <a:spLocks noGrp="1" noChangeAspect="1" noChangeArrowheads="1"/>
          </p:cNvSpPr>
          <p:nvPr isPhoto="1"/>
        </p:nvSpPr>
        <p:spPr bwMode="auto">
          <a:xfrm>
            <a:off x="0" y="-26988"/>
            <a:ext cx="9144000" cy="6884988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1419225" y="4357689"/>
            <a:ext cx="65392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7200">
                <a:solidFill>
                  <a:srgbClr val="0099FF"/>
                </a:solidFill>
              </a:rPr>
              <a:t>Голубой цвет</a:t>
            </a:r>
            <a:r>
              <a:rPr lang="ru-RU" altLang="ru-RU" sz="6000" b="0">
                <a:solidFill>
                  <a:srgbClr val="0099FF"/>
                </a:solidFill>
              </a:rPr>
              <a:t> </a:t>
            </a:r>
          </a:p>
        </p:txBody>
      </p:sp>
    </p:spTree>
  </p:cSld>
  <p:clrMapOvr>
    <a:masterClrMapping/>
  </p:clrMapOvr>
  <p:transition advTm="1634">
    <p:split orient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7651" name="Rectangle 3" descr="001 кукла с голубыми глазами "/>
          <p:cNvSpPr>
            <a:spLocks noGrp="1" noChangeAspect="1" noChangeArrowheads="1"/>
          </p:cNvSpPr>
          <p:nvPr isPhoto="1"/>
        </p:nvSpPr>
        <p:spPr bwMode="auto">
          <a:xfrm>
            <a:off x="285751" y="0"/>
            <a:ext cx="85725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2268539" y="6308725"/>
            <a:ext cx="4608512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99FF"/>
                </a:solidFill>
              </a:rPr>
              <a:t>Глаза голубые у куклы моей, </a:t>
            </a:r>
          </a:p>
        </p:txBody>
      </p:sp>
    </p:spTree>
  </p:cSld>
  <p:clrMapOvr>
    <a:masterClrMapping/>
  </p:clrMapOvr>
  <p:transition advTm="3613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8675" name="Rectangle 3" descr="Izobrazhenie-040  голубое небо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735014" y="6088063"/>
            <a:ext cx="4098623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99FF"/>
                </a:solidFill>
              </a:rPr>
              <a:t>А небо над нами еще голубей. </a:t>
            </a:r>
          </a:p>
        </p:txBody>
      </p:sp>
    </p:spTree>
  </p:cSld>
  <p:clrMapOvr>
    <a:masterClrMapping/>
  </p:clrMapOvr>
  <p:transition advTm="3319">
    <p:diamond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9699" name="Rectangle 3" descr="9206_1_1024 голубые глаза 2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29700" name="Text Box 5"/>
          <p:cNvSpPr txBox="1">
            <a:spLocks noChangeArrowheads="1"/>
          </p:cNvSpPr>
          <p:nvPr/>
        </p:nvSpPr>
        <p:spPr bwMode="auto">
          <a:xfrm>
            <a:off x="5080001" y="6461125"/>
            <a:ext cx="4085927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99FF"/>
                </a:solidFill>
              </a:rPr>
              <a:t>Оно голубое, как тысячи глаз.</a:t>
            </a:r>
            <a:r>
              <a:rPr lang="ru-RU" altLang="ru-RU" sz="2000"/>
              <a:t> </a:t>
            </a:r>
          </a:p>
        </p:txBody>
      </p:sp>
    </p:spTree>
  </p:cSld>
  <p:clrMapOvr>
    <a:masterClrMapping/>
  </p:clrMapOvr>
  <p:transition advTm="3510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0723" name="Rectangle 3" descr="Голубые глаза 1"/>
          <p:cNvSpPr>
            <a:spLocks noGrp="1" noChangeAspect="1" noChangeArrowheads="1"/>
          </p:cNvSpPr>
          <p:nvPr isPhoto="1"/>
        </p:nvSpPr>
        <p:spPr bwMode="auto">
          <a:xfrm>
            <a:off x="0" y="1050926"/>
            <a:ext cx="9144000" cy="47545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384301" y="5943601"/>
            <a:ext cx="5087675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99FF"/>
                </a:solidFill>
              </a:rPr>
              <a:t>Мы смотрим на небо, а небо — на нас.</a:t>
            </a:r>
          </a:p>
        </p:txBody>
      </p:sp>
    </p:spTree>
  </p:cSld>
  <p:clrMapOvr>
    <a:masterClrMapping/>
  </p:clrMapOvr>
  <p:transition advTm="3845">
    <p:diamond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1886962" y="4870450"/>
            <a:ext cx="570027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7200">
                <a:solidFill>
                  <a:srgbClr val="0070C0"/>
                </a:solidFill>
              </a:rPr>
              <a:t>Синий цвет</a:t>
            </a:r>
            <a:r>
              <a:rPr lang="ru-RU" altLang="ru-RU" sz="7200" b="0">
                <a:solidFill>
                  <a:srgbClr val="0070C0"/>
                </a:solidFill>
              </a:rPr>
              <a:t> </a:t>
            </a:r>
          </a:p>
        </p:txBody>
      </p:sp>
    </p:spTree>
  </p:cSld>
  <p:clrMapOvr>
    <a:masterClrMapping/>
  </p:clrMapOvr>
  <p:transition advTm="2175"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2771" name="Rectangle 3" descr="DSCN4048 синее море яркое "/>
          <p:cNvSpPr>
            <a:spLocks noGrp="1" noChangeAspect="1" noChangeArrowheads="1"/>
          </p:cNvSpPr>
          <p:nvPr isPhoto="1"/>
        </p:nvSpPr>
        <p:spPr bwMode="auto">
          <a:xfrm>
            <a:off x="0" y="1"/>
            <a:ext cx="9144000" cy="685641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32772" name="Text Box 5"/>
          <p:cNvSpPr txBox="1">
            <a:spLocks noChangeArrowheads="1"/>
          </p:cNvSpPr>
          <p:nvPr/>
        </p:nvSpPr>
        <p:spPr bwMode="auto">
          <a:xfrm>
            <a:off x="714375" y="142876"/>
            <a:ext cx="7869239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33CC"/>
                </a:solidFill>
              </a:rPr>
              <a:t>В синем море — островок, путь до острова далек. </a:t>
            </a:r>
          </a:p>
        </p:txBody>
      </p:sp>
    </p:spTree>
  </p:cSld>
  <p:clrMapOvr>
    <a:masterClrMapping/>
  </p:clrMapOvr>
  <p:transition advTm="5308">
    <p:circl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3795" name="Rectangle 3" descr="синий василек 1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241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33796" name="Text Box 5"/>
          <p:cNvSpPr txBox="1">
            <a:spLocks noChangeArrowheads="1"/>
          </p:cNvSpPr>
          <p:nvPr/>
        </p:nvSpPr>
        <p:spPr bwMode="auto">
          <a:xfrm>
            <a:off x="1071564" y="6389689"/>
            <a:ext cx="7559675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0033CC"/>
                </a:solidFill>
              </a:rPr>
              <a:t>А на нем растет цветок — синий-синий василек.</a:t>
            </a:r>
          </a:p>
        </p:txBody>
      </p:sp>
    </p:spTree>
  </p:cSld>
  <p:clrMapOvr>
    <a:masterClrMapping/>
  </p:clrMapOvr>
  <p:transition advTm="5132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099" name="Rectangle 3" descr="short радуга 256"/>
          <p:cNvSpPr>
            <a:spLocks noGrp="1" noChangeAspect="1" noChangeArrowheads="1"/>
          </p:cNvSpPr>
          <p:nvPr isPhoto="1"/>
        </p:nvSpPr>
        <p:spPr bwMode="auto">
          <a:xfrm>
            <a:off x="2009777" y="0"/>
            <a:ext cx="512286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/>
          </a:p>
        </p:txBody>
      </p:sp>
      <p:sp>
        <p:nvSpPr>
          <p:cNvPr id="4100" name="Text Box 5"/>
          <p:cNvSpPr txBox="1">
            <a:spLocks noChangeArrowheads="1"/>
          </p:cNvSpPr>
          <p:nvPr/>
        </p:nvSpPr>
        <p:spPr bwMode="auto">
          <a:xfrm>
            <a:off x="2071689" y="6216651"/>
            <a:ext cx="5000625" cy="646331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FF00"/>
                </a:solidFill>
              </a:rPr>
              <a:t>Долго трудились над радугой краски,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chemeClr val="folHlink"/>
                </a:solidFill>
              </a:rPr>
              <a:t>Радуга вышла красивой как в сказке.</a:t>
            </a:r>
          </a:p>
        </p:txBody>
      </p:sp>
    </p:spTree>
  </p:cSld>
  <p:clrMapOvr>
    <a:masterClrMapping/>
  </p:clrMapOvr>
  <p:transition advTm="6263">
    <p:diamond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4819" name="Rectangle 3" descr="wf1фиолетовый цвет "/>
          <p:cNvSpPr>
            <a:spLocks noGrp="1" noChangeAspect="1" noChangeArrowheads="1"/>
          </p:cNvSpPr>
          <p:nvPr isPhoto="1"/>
        </p:nvSpPr>
        <p:spPr bwMode="auto">
          <a:xfrm>
            <a:off x="26988" y="188914"/>
            <a:ext cx="9144000" cy="662463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142877" y="4883150"/>
            <a:ext cx="87852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7200">
                <a:solidFill>
                  <a:srgbClr val="CC00CC"/>
                </a:solidFill>
              </a:rPr>
              <a:t>Фиолетовый цвет </a:t>
            </a:r>
          </a:p>
        </p:txBody>
      </p:sp>
    </p:spTree>
  </p:cSld>
  <p:clrMapOvr>
    <a:masterClrMapping/>
  </p:clrMapOvr>
  <p:transition advTm="1793"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5843" name="Rectangle 3" descr="2007-04-20Saintpaulia_ionantha04 Фиалка "/>
          <p:cNvSpPr>
            <a:spLocks noGrp="1" noChangeAspect="1" noChangeArrowheads="1"/>
          </p:cNvSpPr>
          <p:nvPr isPhoto="1"/>
        </p:nvSpPr>
        <p:spPr bwMode="auto">
          <a:xfrm>
            <a:off x="0" y="22226"/>
            <a:ext cx="9144000" cy="68119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35844" name="Text Box 5"/>
          <p:cNvSpPr txBox="1">
            <a:spLocks noChangeArrowheads="1"/>
          </p:cNvSpPr>
          <p:nvPr/>
        </p:nvSpPr>
        <p:spPr bwMode="auto">
          <a:xfrm>
            <a:off x="303214" y="6092826"/>
            <a:ext cx="5902325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CC00CC"/>
                </a:solidFill>
              </a:rPr>
              <a:t>Фиолетовой фиалке надоело жить в лесу.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CC00CC"/>
                </a:solidFill>
              </a:rPr>
              <a:t>Я сорву ее и маме в день рожденья принесу.</a:t>
            </a:r>
          </a:p>
        </p:txBody>
      </p:sp>
    </p:spTree>
  </p:cSld>
  <p:clrMapOvr>
    <a:masterClrMapping/>
  </p:clrMapOvr>
  <p:transition advTm="9097">
    <p:circl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6867" name="Rectangle 3" descr="Май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3932238" y="6461125"/>
            <a:ext cx="5228163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CC00CC"/>
                </a:solidFill>
              </a:rPr>
              <a:t>С фиолетовой сиренью будет жить она</a:t>
            </a:r>
          </a:p>
        </p:txBody>
      </p:sp>
    </p:spTree>
  </p:cSld>
  <p:clrMapOvr>
    <a:masterClrMapping/>
  </p:clrMapOvr>
  <p:transition advTm="4126"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7891" name="Rectangle 3" descr="0_ef79_727effd_orig Сирень в вазе "/>
          <p:cNvSpPr>
            <a:spLocks noGrp="1" noChangeAspect="1" noChangeArrowheads="1"/>
          </p:cNvSpPr>
          <p:nvPr isPhoto="1"/>
        </p:nvSpPr>
        <p:spPr bwMode="auto">
          <a:xfrm>
            <a:off x="2562225" y="0"/>
            <a:ext cx="401796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37892" name="Text Box 5"/>
          <p:cNvSpPr txBox="1">
            <a:spLocks noChangeArrowheads="1"/>
          </p:cNvSpPr>
          <p:nvPr/>
        </p:nvSpPr>
        <p:spPr bwMode="auto">
          <a:xfrm>
            <a:off x="2214564" y="6461125"/>
            <a:ext cx="4968875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CC00CC"/>
                </a:solidFill>
              </a:rPr>
              <a:t>На столе в красивой вазе около окна.</a:t>
            </a:r>
          </a:p>
        </p:txBody>
      </p:sp>
    </p:spTree>
  </p:cSld>
  <p:clrMapOvr>
    <a:masterClrMapping/>
  </p:clrMapOvr>
  <p:transition advTm="3396">
    <p:plus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8915" name="WordArt 4"/>
          <p:cNvSpPr>
            <a:spLocks noChangeArrowheads="1" noChangeShapeType="1" noTextEdit="1"/>
          </p:cNvSpPr>
          <p:nvPr/>
        </p:nvSpPr>
        <p:spPr bwMode="auto">
          <a:xfrm>
            <a:off x="1733551" y="2900363"/>
            <a:ext cx="5676900" cy="1057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72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Белый цвет </a:t>
            </a:r>
          </a:p>
        </p:txBody>
      </p:sp>
    </p:spTree>
  </p:cSld>
  <p:clrMapOvr>
    <a:masterClrMapping/>
  </p:clrMapOvr>
  <p:transition advTm="2176"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39939" name="Rectangle 3" descr="Белый зал"/>
          <p:cNvSpPr>
            <a:spLocks noGrp="1" noChangeAspect="1" noChangeArrowheads="1"/>
          </p:cNvSpPr>
          <p:nvPr isPhoto="1"/>
        </p:nvSpPr>
        <p:spPr bwMode="auto">
          <a:xfrm>
            <a:off x="0" y="1"/>
            <a:ext cx="9144000" cy="654367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5876" y="6461125"/>
            <a:ext cx="371050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И в белейшем в мире зале- </a:t>
            </a:r>
          </a:p>
        </p:txBody>
      </p:sp>
    </p:spTree>
  </p:cSld>
  <p:clrMapOvr>
    <a:masterClrMapping/>
  </p:clrMapOvr>
  <p:transition advTm="2436">
    <p:diamond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0963" name="Rectangle 3" descr="odealo2_500 белое одеяло 1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1071563" y="31750"/>
            <a:ext cx="80121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chemeClr val="bg1"/>
                </a:solidFill>
              </a:rPr>
              <a:t>Прям  без горя и забот, спал на белом одеяле</a:t>
            </a:r>
          </a:p>
        </p:txBody>
      </p:sp>
    </p:spTree>
  </p:cSld>
  <p:clrMapOvr>
    <a:masterClrMapping/>
  </p:clrMapOvr>
  <p:transition advTm="4598">
    <p:circl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1987" name="Rectangle 3" descr="masia_39 черный кот на белом фоне 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/>
          </a:p>
        </p:txBody>
      </p:sp>
      <p:sp>
        <p:nvSpPr>
          <p:cNvPr id="41988" name="Text Box 5"/>
          <p:cNvSpPr txBox="1">
            <a:spLocks noChangeArrowheads="1"/>
          </p:cNvSpPr>
          <p:nvPr/>
        </p:nvSpPr>
        <p:spPr bwMode="auto">
          <a:xfrm>
            <a:off x="620713" y="6357938"/>
            <a:ext cx="3375732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/>
              <a:t>Совершенно чёрный кот.</a:t>
            </a:r>
          </a:p>
        </p:txBody>
      </p:sp>
    </p:spTree>
  </p:cSld>
  <p:clrMapOvr>
    <a:masterClrMapping/>
  </p:clrMapOvr>
  <p:transition advTm="3314">
    <p:diamond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43011" name="Text Box 7"/>
          <p:cNvSpPr txBox="1">
            <a:spLocks noChangeArrowheads="1"/>
          </p:cNvSpPr>
          <p:nvPr/>
        </p:nvSpPr>
        <p:spPr bwMode="auto">
          <a:xfrm>
            <a:off x="1547814" y="5734051"/>
            <a:ext cx="6524625" cy="10156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/>
              <a:t>Черный цвет </a:t>
            </a:r>
          </a:p>
        </p:txBody>
      </p:sp>
    </p:spTree>
  </p:cSld>
  <p:clrMapOvr>
    <a:masterClrMapping/>
  </p:clrMapOvr>
  <p:transition advTm="2008">
    <p:split orient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WordArt 4" descr="Белый мрамор"/>
          <p:cNvSpPr>
            <a:spLocks noChangeArrowheads="1" noChangeShapeType="1" noTextEdit="1"/>
          </p:cNvSpPr>
          <p:nvPr/>
        </p:nvSpPr>
        <p:spPr bwMode="auto">
          <a:xfrm rot="-523164">
            <a:off x="306389" y="723900"/>
            <a:ext cx="8267700" cy="3913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612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80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Спасибо </a:t>
            </a:r>
          </a:p>
          <a:p>
            <a:pPr algn="ctr"/>
            <a:r>
              <a:rPr lang="ru-RU" sz="8000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за внимание</a:t>
            </a:r>
          </a:p>
        </p:txBody>
      </p:sp>
    </p:spTree>
  </p:cSld>
  <p:clrMapOvr>
    <a:masterClrMapping/>
  </p:clrMapOvr>
  <p:transition advTm="3051">
    <p:blind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5123" name="Rectangle 3" descr="WhereRainbowRises Радуга 1"/>
          <p:cNvSpPr>
            <a:spLocks noGrp="1" noChangeAspect="1" noChangeArrowheads="1"/>
          </p:cNvSpPr>
          <p:nvPr isPhoto="1"/>
        </p:nvSpPr>
        <p:spPr bwMode="auto">
          <a:xfrm>
            <a:off x="2293940" y="0"/>
            <a:ext cx="4554537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286000" y="6216651"/>
            <a:ext cx="4572000" cy="646331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1800" dirty="0">
                <a:solidFill>
                  <a:srgbClr val="0099FF"/>
                </a:solidFill>
              </a:rPr>
              <a:t>Вся разноцветная - вот красота!</a:t>
            </a:r>
          </a:p>
          <a:p>
            <a:pPr algn="ctr" eaLnBrk="1" hangingPunct="1">
              <a:defRPr/>
            </a:pPr>
            <a:r>
              <a:rPr lang="ru-RU" sz="1800" dirty="0">
                <a:solidFill>
                  <a:srgbClr val="0033CC"/>
                </a:solidFill>
              </a:rPr>
              <a:t>Ты полюбуйся,  какие цвета.</a:t>
            </a:r>
          </a:p>
        </p:txBody>
      </p:sp>
    </p:spTree>
  </p:cSld>
  <p:clrMapOvr>
    <a:masterClrMapping/>
  </p:clrMapOvr>
  <p:transition advTm="5575"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147" name="Rectangle 3" descr="spotlight-red красный цвет 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/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939801" y="5375275"/>
            <a:ext cx="748982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7200">
                <a:solidFill>
                  <a:srgbClr val="FF3300"/>
                </a:solidFill>
              </a:rPr>
              <a:t>Красный цвет </a:t>
            </a:r>
          </a:p>
        </p:txBody>
      </p:sp>
    </p:spTree>
  </p:cSld>
  <p:clrMapOvr>
    <a:masterClrMapping/>
  </p:clrMapOvr>
  <p:transition advTm="1139">
    <p:split orient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7171" name="Rectangle 3" descr="_красный редис 214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/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447675" y="39688"/>
            <a:ext cx="489711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3300"/>
                </a:solidFill>
              </a:rPr>
              <a:t>Красная редиска выросла на грядке,</a:t>
            </a:r>
          </a:p>
        </p:txBody>
      </p:sp>
    </p:spTree>
  </p:cSld>
  <p:clrMapOvr>
    <a:masterClrMapping/>
  </p:clrMapOvr>
  <p:transition advTm="4025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195" name="Rectangle 3" descr="huge помидоры красные 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/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4587876" y="6491288"/>
            <a:ext cx="458426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FF3300"/>
                </a:solidFill>
              </a:rPr>
              <a:t>Рядом помидоры — красные ребятки.</a:t>
            </a:r>
          </a:p>
        </p:txBody>
      </p:sp>
    </p:spTree>
  </p:cSld>
  <p:clrMapOvr>
    <a:masterClrMapping/>
  </p:clrMapOvr>
  <p:transition advTm="3668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9219" name="Rectangle 3" descr="huge Красный тюльпан "/>
          <p:cNvSpPr>
            <a:spLocks noGrp="1" noChangeAspect="1" noChangeArrowheads="1"/>
          </p:cNvSpPr>
          <p:nvPr isPhoto="1"/>
        </p:nvSpPr>
        <p:spPr bwMode="auto">
          <a:xfrm>
            <a:off x="1733552" y="0"/>
            <a:ext cx="5675313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/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2257426" y="6389689"/>
            <a:ext cx="4611712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3300"/>
                </a:solidFill>
              </a:rPr>
              <a:t>Красные тюльпаны на окне стоят, </a:t>
            </a:r>
          </a:p>
        </p:txBody>
      </p:sp>
    </p:spTree>
  </p:cSld>
  <p:clrMapOvr>
    <a:masterClrMapping/>
  </p:clrMapOvr>
  <p:transition advTm="3412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10243" name="Rectangle 3" descr="_272 красное знамя 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 b="0"/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2" y="6461125"/>
            <a:ext cx="4428520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FF3300"/>
                </a:solidFill>
              </a:rPr>
              <a:t>Красные знамена за окном горят.</a:t>
            </a:r>
          </a:p>
        </p:txBody>
      </p:sp>
    </p:spTree>
  </p:cSld>
  <p:clrMapOvr>
    <a:masterClrMapping/>
  </p:clrMapOvr>
  <p:transition advTm="3471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235</Words>
  <Application>Microsoft Office PowerPoint</Application>
  <PresentationFormat>Экран (4:3)</PresentationFormat>
  <Paragraphs>43</Paragraphs>
  <Slides>39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Оформление по умолчанию</vt:lpstr>
      <vt:lpstr>Учим цвета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Фотоальбом</dc:title>
  <dc:creator>ЗОЯ</dc:creator>
  <cp:lastModifiedBy>Метод2</cp:lastModifiedBy>
  <cp:revision>41</cp:revision>
  <dcterms:created xsi:type="dcterms:W3CDTF">2009-05-08T17:37:39Z</dcterms:created>
  <dcterms:modified xsi:type="dcterms:W3CDTF">2020-04-16T09:02:53Z</dcterms:modified>
</cp:coreProperties>
</file>