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1"/>
  </p:notesMasterIdLst>
  <p:sldIdLst>
    <p:sldId id="256" r:id="rId2"/>
    <p:sldId id="413" r:id="rId3"/>
    <p:sldId id="414" r:id="rId4"/>
    <p:sldId id="258" r:id="rId5"/>
    <p:sldId id="259" r:id="rId6"/>
    <p:sldId id="260" r:id="rId7"/>
    <p:sldId id="261" r:id="rId8"/>
    <p:sldId id="262" r:id="rId9"/>
    <p:sldId id="263" r:id="rId10"/>
    <p:sldId id="328" r:id="rId11"/>
    <p:sldId id="264" r:id="rId12"/>
    <p:sldId id="265" r:id="rId13"/>
    <p:sldId id="434" r:id="rId14"/>
    <p:sldId id="437" r:id="rId15"/>
    <p:sldId id="268" r:id="rId16"/>
    <p:sldId id="269" r:id="rId17"/>
    <p:sldId id="436" r:id="rId18"/>
    <p:sldId id="276" r:id="rId19"/>
    <p:sldId id="428" r:id="rId20"/>
    <p:sldId id="429" r:id="rId21"/>
    <p:sldId id="435" r:id="rId22"/>
    <p:sldId id="282" r:id="rId23"/>
    <p:sldId id="284" r:id="rId24"/>
    <p:sldId id="355" r:id="rId25"/>
    <p:sldId id="288" r:id="rId26"/>
    <p:sldId id="387" r:id="rId27"/>
    <p:sldId id="401" r:id="rId28"/>
    <p:sldId id="358" r:id="rId29"/>
    <p:sldId id="432" r:id="rId30"/>
    <p:sldId id="418" r:id="rId31"/>
    <p:sldId id="312" r:id="rId32"/>
    <p:sldId id="433" r:id="rId33"/>
    <p:sldId id="305" r:id="rId34"/>
    <p:sldId id="402" r:id="rId35"/>
    <p:sldId id="309" r:id="rId36"/>
    <p:sldId id="320" r:id="rId37"/>
    <p:sldId id="416" r:id="rId38"/>
    <p:sldId id="431" r:id="rId39"/>
    <p:sldId id="325" r:id="rId40"/>
    <p:sldId id="424" r:id="rId41"/>
    <p:sldId id="425" r:id="rId42"/>
    <p:sldId id="426" r:id="rId43"/>
    <p:sldId id="333" r:id="rId44"/>
    <p:sldId id="334" r:id="rId45"/>
    <p:sldId id="335" r:id="rId46"/>
    <p:sldId id="421" r:id="rId47"/>
    <p:sldId id="422" r:id="rId48"/>
    <p:sldId id="427" r:id="rId49"/>
    <p:sldId id="42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0A85C8-85C3-44B7-9293-CC35267A4B0E}">
          <p14:sldIdLst>
            <p14:sldId id="256"/>
            <p14:sldId id="413"/>
            <p14:sldId id="414"/>
            <p14:sldId id="258"/>
            <p14:sldId id="259"/>
            <p14:sldId id="260"/>
            <p14:sldId id="261"/>
            <p14:sldId id="262"/>
            <p14:sldId id="263"/>
            <p14:sldId id="328"/>
            <p14:sldId id="264"/>
            <p14:sldId id="265"/>
            <p14:sldId id="434"/>
            <p14:sldId id="437"/>
            <p14:sldId id="268"/>
            <p14:sldId id="269"/>
            <p14:sldId id="436"/>
            <p14:sldId id="276"/>
            <p14:sldId id="428"/>
            <p14:sldId id="429"/>
            <p14:sldId id="435"/>
            <p14:sldId id="282"/>
            <p14:sldId id="284"/>
            <p14:sldId id="355"/>
            <p14:sldId id="288"/>
            <p14:sldId id="387"/>
            <p14:sldId id="401"/>
            <p14:sldId id="358"/>
            <p14:sldId id="432"/>
            <p14:sldId id="418"/>
            <p14:sldId id="312"/>
            <p14:sldId id="433"/>
            <p14:sldId id="305"/>
            <p14:sldId id="402"/>
            <p14:sldId id="309"/>
            <p14:sldId id="320"/>
            <p14:sldId id="416"/>
            <p14:sldId id="431"/>
            <p14:sldId id="325"/>
            <p14:sldId id="424"/>
            <p14:sldId id="425"/>
            <p14:sldId id="426"/>
            <p14:sldId id="333"/>
            <p14:sldId id="334"/>
            <p14:sldId id="335"/>
            <p14:sldId id="421"/>
            <p14:sldId id="422"/>
            <p14:sldId id="427"/>
            <p14:sldId id="42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9" autoAdjust="0"/>
    <p:restoredTop sz="93405" autoAdjust="0"/>
  </p:normalViewPr>
  <p:slideViewPr>
    <p:cSldViewPr>
      <p:cViewPr varScale="1">
        <p:scale>
          <a:sx n="65" d="100"/>
          <a:sy n="65" d="100"/>
        </p:scale>
        <p:origin x="-147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796C8-A129-4034-9CD4-E97ECB8A5F0B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D23BF-976E-4905-9269-F9976D31B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9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D23BF-976E-4905-9269-F9976D31B8C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00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692" y="-99392"/>
            <a:ext cx="8917285" cy="954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en-US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lvl="0" algn="ctr">
              <a:defRPr/>
            </a:pP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7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Веденькиной</a:t>
            </a: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Снежанны</a:t>
            </a: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Николаевны                       </a:t>
            </a:r>
            <a:r>
              <a:rPr lang="ru-RU" sz="27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учителя-логопеда МАДОУ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Саранск</a:t>
            </a:r>
            <a:r>
              <a:rPr lang="ru-RU" sz="27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sz="27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№</a:t>
            </a: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82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комбинированного вида</a:t>
            </a:r>
            <a:r>
              <a:rPr lang="ru-RU" sz="27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рождения: 27.12.1970г.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Образование: высшее, МГПИ 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им. М.Е.Евсевьева,1993г.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Специальность: 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олигофренопедагогика  с 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дополнительной 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специальностью  логопедия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  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2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Общий трудовой стаж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    Наличие квалификационной категории: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  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высшая кв. категория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    Дата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последней аттестации: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23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.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11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.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2016 г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.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   Приказ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№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1131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от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25.11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.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201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6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г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.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    Наличие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наград: Почетная Г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рамота Государственного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   собрания РМ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78771"/>
            <a:ext cx="2459979" cy="35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840" y="332656"/>
            <a:ext cx="4444228" cy="62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752" y="1844824"/>
            <a:ext cx="84066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 инновационной</a:t>
            </a:r>
            <a:b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1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22" y="620688"/>
            <a:ext cx="4286414" cy="6041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66" y="620688"/>
            <a:ext cx="4276856" cy="60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77" y="849896"/>
            <a:ext cx="4104456" cy="58357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845417"/>
            <a:ext cx="4123425" cy="58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002" y="442011"/>
            <a:ext cx="4436550" cy="6213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442011"/>
            <a:ext cx="4434999" cy="619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26064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     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3336" y="2060848"/>
            <a:ext cx="9336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детей в заочных олимпиадах, открытых конкурсах, конференциях, выставках, </a:t>
            </a:r>
            <a:b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турнирах, соревнованиях</a:t>
            </a:r>
          </a:p>
        </p:txBody>
      </p:sp>
    </p:spTree>
    <p:extLst>
      <p:ext uri="{BB962C8B-B14F-4D97-AF65-F5344CB8AC3E}">
        <p14:creationId xmlns:p14="http://schemas.microsoft.com/office/powerpoint/2010/main" val="40591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764704"/>
            <a:ext cx="4122764" cy="5767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4033224" cy="57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629796"/>
            <a:ext cx="4248472" cy="60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7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1182" y="2924944"/>
            <a:ext cx="7704856" cy="72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24098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1" y="26477"/>
            <a:ext cx="3024872" cy="4666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095" y="2523820"/>
            <a:ext cx="2904384" cy="4337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960" y="1439463"/>
            <a:ext cx="2932208" cy="4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36712"/>
            <a:ext cx="745232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</a:p>
          <a:p>
            <a:pPr algn="ctr"/>
            <a:r>
              <a:rPr lang="ru-RU" sz="33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Веденькиной</a:t>
            </a:r>
            <a:r>
              <a:rPr lang="ru-RU" sz="33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Снежанны</a:t>
            </a:r>
            <a:r>
              <a:rPr lang="ru-RU" sz="33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Николаевны</a:t>
            </a:r>
          </a:p>
          <a:p>
            <a:pPr algn="ctr"/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учителя-логопеда МАДОУ</a:t>
            </a:r>
            <a:r>
              <a:rPr lang="en-US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</a:p>
          <a:p>
            <a:pPr algn="ctr"/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«Детский сад №82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комбинированного вида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«Значение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коррекционно-развивающей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 детьми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ОНР»</a:t>
            </a:r>
          </a:p>
          <a:p>
            <a:pPr algn="ctr"/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https://ds82sar.schoolrm.ru/sveden/employees/11216/182830/</a:t>
            </a:r>
            <a:endParaRPr lang="ru-RU" sz="28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1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18" y="1711024"/>
            <a:ext cx="2858626" cy="4261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2923709" cy="409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50" y="2464031"/>
            <a:ext cx="3045902" cy="439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7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H:\стимулирующие\C1 (1)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4032448" cy="5787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6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276872"/>
            <a:ext cx="8136904" cy="198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пособий, методических рекомендаций</a:t>
            </a:r>
          </a:p>
        </p:txBody>
      </p:sp>
    </p:spTree>
    <p:extLst>
      <p:ext uri="{BB962C8B-B14F-4D97-AF65-F5344CB8AC3E}">
        <p14:creationId xmlns:p14="http://schemas.microsoft.com/office/powerpoint/2010/main" val="40398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2" descr="E:\Аттестация\Скан Снежан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78" y="649120"/>
            <a:ext cx="4436660" cy="59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2" y="600935"/>
            <a:ext cx="4472180" cy="60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46110"/>
            <a:ext cx="4464496" cy="62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59" y="446111"/>
            <a:ext cx="4401199" cy="62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820" y="485335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24412"/>
            <a:ext cx="9145016" cy="490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форумах,  радиопередачах(очно</a:t>
            </a:r>
            <a:r>
              <a:rPr lang="ru-RU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4400" b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4400" b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Международный уровень: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4176464" cy="5928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692696"/>
            <a:ext cx="4191482" cy="59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565" y="738100"/>
            <a:ext cx="4426284" cy="5823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0" y="733037"/>
            <a:ext cx="4139111" cy="58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7" y="260648"/>
            <a:ext cx="8903835" cy="62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85" y="457200"/>
            <a:ext cx="4368217" cy="6321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302" y="455458"/>
            <a:ext cx="4264178" cy="62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76842" cy="66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663" y="277344"/>
            <a:ext cx="8686800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cap="none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cap="non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cap="none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700808"/>
            <a:ext cx="7706823" cy="4328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мастер – классов,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мероприятий (очно) </a:t>
            </a:r>
            <a:endParaRPr lang="ru-RU" sz="4000" b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Международный уровень: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" y="35696"/>
            <a:ext cx="3040668" cy="42084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589" y="1298448"/>
            <a:ext cx="3098294" cy="440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035" y="2780928"/>
            <a:ext cx="2801153" cy="396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795" y="600888"/>
            <a:ext cx="4370330" cy="61077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4" y="613174"/>
            <a:ext cx="4430745" cy="60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7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20738"/>
            <a:ext cx="4136594" cy="6150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552" y="515990"/>
            <a:ext cx="4248472" cy="61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30986"/>
            <a:ext cx="4320480" cy="6200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082" y="630986"/>
            <a:ext cx="4181086" cy="611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105835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kern="50" dirty="0">
                <a:solidFill>
                  <a:srgbClr val="C00000"/>
                </a:solidFill>
                <a:latin typeface="Times New Roman"/>
              </a:rPr>
              <a:t>Экспертная деятельность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45968" y="2780928"/>
            <a:ext cx="5598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kern="50" dirty="0">
                <a:solidFill>
                  <a:srgbClr val="FF0000"/>
                </a:solidFill>
                <a:latin typeface="Times New Roman"/>
              </a:rPr>
              <a:t>Наставничество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620688"/>
            <a:ext cx="4256427" cy="6078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868" y="612707"/>
            <a:ext cx="4294995" cy="60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80675"/>
            <a:ext cx="4536504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55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9844" y="1844824"/>
            <a:ext cx="7830616" cy="324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kern="50" dirty="0">
                <a:solidFill>
                  <a:srgbClr val="FF0000"/>
                </a:solidFill>
                <a:latin typeface="Times New Roman"/>
                <a:ea typeface="Times New Roman"/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1807361"/>
            <a:ext cx="7667013" cy="40514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3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Соответствие данных первичного обследования и диагноза перспективному плану индивидуальной или групповой коррекции </a:t>
            </a:r>
          </a:p>
        </p:txBody>
      </p:sp>
    </p:spTree>
    <p:extLst>
      <p:ext uri="{BB962C8B-B14F-4D97-AF65-F5344CB8AC3E}">
        <p14:creationId xmlns:p14="http://schemas.microsoft.com/office/powerpoint/2010/main" val="4476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36712"/>
            <a:ext cx="4464496" cy="5840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02" y="826132"/>
            <a:ext cx="4198850" cy="58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4352696" cy="5775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448" y="908720"/>
            <a:ext cx="4229967" cy="58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43975"/>
            <a:ext cx="4937968" cy="67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492896"/>
            <a:ext cx="7560840" cy="198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kern="50" dirty="0">
                <a:solidFill>
                  <a:srgbClr val="FF0000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91726" y="404664"/>
            <a:ext cx="18325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XIII</a:t>
            </a:r>
            <a:endParaRPr lang="ru-RU" sz="60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17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205" y="548681"/>
            <a:ext cx="4206309" cy="6185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15" y="548680"/>
            <a:ext cx="4392488" cy="61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4284"/>
            <a:ext cx="4317140" cy="6089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940" y="521456"/>
            <a:ext cx="4269612" cy="604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8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35896" y="188640"/>
            <a:ext cx="17892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XIV</a:t>
            </a:r>
            <a:endParaRPr lang="ru-RU" sz="60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564904"/>
            <a:ext cx="5575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50" dirty="0">
                <a:solidFill>
                  <a:srgbClr val="FF0000"/>
                </a:solidFill>
                <a:latin typeface="Times New Roman"/>
                <a:ea typeface="Times New Roman"/>
              </a:rPr>
              <a:t>Награды и поощрения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24101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33790"/>
            <a:ext cx="4211131" cy="5628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85" y="620688"/>
            <a:ext cx="3991691" cy="56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6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5" y="620688"/>
            <a:ext cx="4272537" cy="60248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9" y="620688"/>
            <a:ext cx="4130525" cy="602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46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8686800" cy="841248"/>
          </a:xfrm>
        </p:spPr>
        <p:txBody>
          <a:bodyPr>
            <a:noAutofit/>
          </a:bodyPr>
          <a:lstStyle/>
          <a:p>
            <a:r>
              <a:rPr lang="ru-RU" sz="6600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cap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56" y="548680"/>
            <a:ext cx="4293192" cy="60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ru-RU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0736" y="2420888"/>
            <a:ext cx="7488832" cy="324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Динамика продвижения воспитанников в соответствии с перспективным планом коррекционной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401445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152" y="800009"/>
            <a:ext cx="4084719" cy="55566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03330"/>
            <a:ext cx="4075301" cy="55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98" y="2708920"/>
            <a:ext cx="6858000" cy="135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38481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115" y="764703"/>
            <a:ext cx="4219390" cy="56258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717316"/>
            <a:ext cx="4032448" cy="56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1287</TotalTime>
  <Words>203</Words>
  <Application>Microsoft Office PowerPoint</Application>
  <PresentationFormat>Экран (4:3)</PresentationFormat>
  <Paragraphs>71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Трек</vt:lpstr>
      <vt:lpstr>Презентация PowerPoint</vt:lpstr>
      <vt:lpstr>Презентация PowerPoint</vt:lpstr>
      <vt:lpstr>Презентация PowerPoint</vt:lpstr>
      <vt:lpstr> I</vt:lpstr>
      <vt:lpstr>Презентация PowerPoint</vt:lpstr>
      <vt:lpstr>II</vt:lpstr>
      <vt:lpstr>Презентация PowerPoint</vt:lpstr>
      <vt:lpstr>III </vt:lpstr>
      <vt:lpstr>Презентация PowerPoint</vt:lpstr>
      <vt:lpstr>Презентация PowerPoint</vt:lpstr>
      <vt:lpstr> IV</vt:lpstr>
      <vt:lpstr>Презентация PowerPoint</vt:lpstr>
      <vt:lpstr>Презентация PowerPoint</vt:lpstr>
      <vt:lpstr>Презентация PowerPoint</vt:lpstr>
      <vt:lpstr>                      V</vt:lpstr>
      <vt:lpstr> </vt:lpstr>
      <vt:lpstr>Презентация PowerPoint</vt:lpstr>
      <vt:lpstr>VI</vt:lpstr>
      <vt:lpstr>Презентация PowerPoint</vt:lpstr>
      <vt:lpstr>Презентация PowerPoint</vt:lpstr>
      <vt:lpstr>Презентация PowerPoint</vt:lpstr>
      <vt:lpstr> VII</vt:lpstr>
      <vt:lpstr> </vt:lpstr>
      <vt:lpstr>Презентация PowerPoint</vt:lpstr>
      <vt:lpstr>VIII  </vt:lpstr>
      <vt:lpstr>Презентация PowerPoint</vt:lpstr>
      <vt:lpstr>Презентация PowerPoint</vt:lpstr>
      <vt:lpstr>Презентация PowerPoint</vt:lpstr>
      <vt:lpstr>Презентация PowerPoint</vt:lpstr>
      <vt:lpstr> IX                          IX        </vt:lpstr>
      <vt:lpstr> </vt:lpstr>
      <vt:lpstr>Презентация PowerPoint</vt:lpstr>
      <vt:lpstr> </vt:lpstr>
      <vt:lpstr>Презентация PowerPoint</vt:lpstr>
      <vt:lpstr>X</vt:lpstr>
      <vt:lpstr>XI                        </vt:lpstr>
      <vt:lpstr>Презентация PowerPoint</vt:lpstr>
      <vt:lpstr>Презентация PowerPoint</vt:lpstr>
      <vt:lpstr> XII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XIV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Сара</dc:creator>
  <cp:lastModifiedBy>Сара</cp:lastModifiedBy>
  <cp:revision>124</cp:revision>
  <dcterms:created xsi:type="dcterms:W3CDTF">2015-04-09T20:24:18Z</dcterms:created>
  <dcterms:modified xsi:type="dcterms:W3CDTF">2021-09-10T05:24:24Z</dcterms:modified>
</cp:coreProperties>
</file>