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67" r:id="rId15"/>
    <p:sldId id="268" r:id="rId16"/>
    <p:sldId id="270" r:id="rId17"/>
    <p:sldId id="269" r:id="rId18"/>
    <p:sldId id="282" r:id="rId19"/>
    <p:sldId id="271" r:id="rId20"/>
    <p:sldId id="272" r:id="rId21"/>
    <p:sldId id="273" r:id="rId22"/>
    <p:sldId id="274" r:id="rId23"/>
    <p:sldId id="275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6E95-33FE-4C13-8743-D22739C30D0B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A13F-9E35-4242-995A-5A5DC1724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6E95-33FE-4C13-8743-D22739C30D0B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A13F-9E35-4242-995A-5A5DC1724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6E95-33FE-4C13-8743-D22739C30D0B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A13F-9E35-4242-995A-5A5DC1724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6E95-33FE-4C13-8743-D22739C30D0B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A13F-9E35-4242-995A-5A5DC1724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6E95-33FE-4C13-8743-D22739C30D0B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A13F-9E35-4242-995A-5A5DC1724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6E95-33FE-4C13-8743-D22739C30D0B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A13F-9E35-4242-995A-5A5DC1724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6E95-33FE-4C13-8743-D22739C30D0B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A13F-9E35-4242-995A-5A5DC1724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6E95-33FE-4C13-8743-D22739C30D0B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A13F-9E35-4242-995A-5A5DC1724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6E95-33FE-4C13-8743-D22739C30D0B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A13F-9E35-4242-995A-5A5DC1724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6E95-33FE-4C13-8743-D22739C30D0B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A13F-9E35-4242-995A-5A5DC1724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6E95-33FE-4C13-8743-D22739C30D0B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A13F-9E35-4242-995A-5A5DC1724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6E95-33FE-4C13-8743-D22739C30D0B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0A13F-9E35-4242-995A-5A5DC1724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>
            <a:lum bright="25000"/>
          </a:blip>
          <a:stretch>
            <a:fillRect/>
          </a:stretch>
        </p:blipFill>
        <p:spPr>
          <a:xfrm>
            <a:off x="762000" y="661987"/>
            <a:ext cx="7620000" cy="5534025"/>
          </a:xfrm>
          <a:prstGeom prst="flowChartAlternateProcess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571612"/>
            <a:ext cx="9001189" cy="2646878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ПОСУДА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Каталог картинок\Посуда (2)\kuvshin_3,5l_b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2357454" cy="2750363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осуда (2)\kuvshin_3,5l_b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0"/>
            <a:ext cx="2357454" cy="2750363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осуда (2)\kuvshin_3,5l_b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786058"/>
            <a:ext cx="2357454" cy="2750363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kuvshin_3,5l_b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85860"/>
            <a:ext cx="2357454" cy="2750363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kuvshin_3,5l_b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107637"/>
            <a:ext cx="2357454" cy="275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Каталог картинок\Посуда (2)\MUFFINT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2857500" cy="2857500"/>
          </a:xfrm>
          <a:prstGeom prst="rect">
            <a:avLst/>
          </a:prstGeom>
          <a:noFill/>
        </p:spPr>
      </p:pic>
      <p:pic>
        <p:nvPicPr>
          <p:cNvPr id="10243" name="Picture 3" descr="D:\Каталог картинок\Посуда (2)\MUFFINT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071546"/>
            <a:ext cx="2857500" cy="2857500"/>
          </a:xfrm>
          <a:prstGeom prst="rect">
            <a:avLst/>
          </a:prstGeom>
          <a:noFill/>
        </p:spPr>
      </p:pic>
      <p:pic>
        <p:nvPicPr>
          <p:cNvPr id="10244" name="Picture 4" descr="D:\Каталог картинок\Посуда (2)\MUFFINT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  <p:pic>
        <p:nvPicPr>
          <p:cNvPr id="10245" name="Picture 5" descr="D:\Каталог картинок\Посуда (2)\MUFFINT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2857500" cy="2857500"/>
          </a:xfrm>
          <a:prstGeom prst="rect">
            <a:avLst/>
          </a:prstGeom>
          <a:noFill/>
        </p:spPr>
      </p:pic>
      <p:pic>
        <p:nvPicPr>
          <p:cNvPr id="10246" name="Picture 6" descr="D:\Каталог картинок\Посуда (2)\MUFFINT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28612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Каталог картинок\Посуда (2)\COLANDE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2857500" cy="2857500"/>
          </a:xfrm>
          <a:prstGeom prst="rect">
            <a:avLst/>
          </a:prstGeom>
          <a:noFill/>
        </p:spPr>
      </p:pic>
      <p:pic>
        <p:nvPicPr>
          <p:cNvPr id="14340" name="Picture 4" descr="D:\Каталог картинок\Посуда (2)\COLANDE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-500090"/>
            <a:ext cx="2857500" cy="2857500"/>
          </a:xfrm>
          <a:prstGeom prst="rect">
            <a:avLst/>
          </a:prstGeom>
          <a:noFill/>
        </p:spPr>
      </p:pic>
      <p:pic>
        <p:nvPicPr>
          <p:cNvPr id="14341" name="Picture 5" descr="D:\Каталог картинок\Посуда (2)\COLANDE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2857500" cy="2857500"/>
          </a:xfrm>
          <a:prstGeom prst="rect">
            <a:avLst/>
          </a:prstGeom>
          <a:noFill/>
        </p:spPr>
      </p:pic>
      <p:pic>
        <p:nvPicPr>
          <p:cNvPr id="14342" name="Picture 6" descr="D:\Каталог картинок\Посуда (2)\COLANDE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643182"/>
            <a:ext cx="2857500" cy="2857500"/>
          </a:xfrm>
          <a:prstGeom prst="rect">
            <a:avLst/>
          </a:prstGeom>
          <a:noFill/>
        </p:spPr>
      </p:pic>
      <p:pic>
        <p:nvPicPr>
          <p:cNvPr id="14343" name="Picture 7" descr="D:\Каталог картинок\Посуда (2)\COLANDE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35769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Каталог картинок\Посуда (2)\Upravlenie_saitom_2178_1_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1"/>
            <a:ext cx="3143240" cy="2146244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осуда (2)\Upravlenie_saitom_2178_1_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34" y="0"/>
            <a:ext cx="3071866" cy="2097509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осуда (2)\Upravlenie_saitom_2178_1_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3138694" cy="2143140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Upravlenie_saitom_2178_1_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34" y="3286124"/>
            <a:ext cx="3071866" cy="2097509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Upravlenie_saitom_2178_1_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760513"/>
            <a:ext cx="3071834" cy="209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аталог картинок\Посуда (2)\k0004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2857500" cy="2857500"/>
          </a:xfrm>
          <a:prstGeom prst="rect">
            <a:avLst/>
          </a:prstGeom>
          <a:noFill/>
        </p:spPr>
      </p:pic>
      <p:pic>
        <p:nvPicPr>
          <p:cNvPr id="11267" name="Picture 3" descr="D:\Каталог картинок\Посуда (2)\k0004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2857500" cy="2857500"/>
          </a:xfrm>
          <a:prstGeom prst="rect">
            <a:avLst/>
          </a:prstGeom>
          <a:noFill/>
        </p:spPr>
      </p:pic>
      <p:pic>
        <p:nvPicPr>
          <p:cNvPr id="11268" name="Picture 4" descr="D:\Каталог картинок\Посуда (2)\k0004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71480"/>
            <a:ext cx="2857500" cy="2857500"/>
          </a:xfrm>
          <a:prstGeom prst="rect">
            <a:avLst/>
          </a:prstGeom>
          <a:noFill/>
        </p:spPr>
      </p:pic>
      <p:pic>
        <p:nvPicPr>
          <p:cNvPr id="11269" name="Picture 5" descr="D:\Каталог картинок\Посуда (2)\k0004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786058"/>
            <a:ext cx="2857500" cy="2857500"/>
          </a:xfrm>
          <a:prstGeom prst="rect">
            <a:avLst/>
          </a:prstGeom>
          <a:noFill/>
        </p:spPr>
      </p:pic>
      <p:pic>
        <p:nvPicPr>
          <p:cNvPr id="11270" name="Picture 6" descr="D:\Каталог картинок\Посуда (2)\k0004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D:\Каталог картинок\Посуда (2)\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2381250" cy="3295650"/>
          </a:xfrm>
          <a:prstGeom prst="rect">
            <a:avLst/>
          </a:prstGeom>
          <a:noFill/>
        </p:spPr>
      </p:pic>
      <p:pic>
        <p:nvPicPr>
          <p:cNvPr id="9" name="Picture 8" descr="D:\Каталог картинок\Посуда (2)\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0"/>
            <a:ext cx="2381250" cy="3295650"/>
          </a:xfrm>
          <a:prstGeom prst="rect">
            <a:avLst/>
          </a:prstGeom>
          <a:noFill/>
        </p:spPr>
      </p:pic>
      <p:pic>
        <p:nvPicPr>
          <p:cNvPr id="10" name="Picture 8" descr="D:\Каталог картинок\Посуда (2)\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2143116"/>
            <a:ext cx="2381250" cy="3295650"/>
          </a:xfrm>
          <a:prstGeom prst="rect">
            <a:avLst/>
          </a:prstGeom>
          <a:noFill/>
        </p:spPr>
      </p:pic>
      <p:pic>
        <p:nvPicPr>
          <p:cNvPr id="11" name="Picture 8" descr="D:\Каталог картинок\Посуда (2)\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85794"/>
            <a:ext cx="2381250" cy="3295650"/>
          </a:xfrm>
          <a:prstGeom prst="rect">
            <a:avLst/>
          </a:prstGeom>
          <a:noFill/>
        </p:spPr>
      </p:pic>
      <p:pic>
        <p:nvPicPr>
          <p:cNvPr id="12" name="Picture 8" descr="D:\Каталог картинок\Посуда (2)\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62350"/>
            <a:ext cx="238125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Каталог картинок\Посуда (2)\274_191_1_s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3333753" cy="2500315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осуда (2)\274_191_1_s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47" y="214290"/>
            <a:ext cx="3333753" cy="2500315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осуда (2)\274_191_1_s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736"/>
            <a:ext cx="3333753" cy="2500315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274_191_1_s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47" y="3357562"/>
            <a:ext cx="3333753" cy="2500315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274_191_1_sr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357685"/>
            <a:ext cx="3333753" cy="250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Каталог картинок\Посуда (2)\yabloko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2810675" cy="2143140"/>
          </a:xfrm>
          <a:prstGeom prst="rect">
            <a:avLst/>
          </a:prstGeom>
          <a:noFill/>
        </p:spPr>
      </p:pic>
      <p:pic>
        <p:nvPicPr>
          <p:cNvPr id="8" name="Picture 3" descr="D:\Каталог картинок\Посуда (2)\yabloko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3918" y="0"/>
            <a:ext cx="2770082" cy="2112188"/>
          </a:xfrm>
          <a:prstGeom prst="rect">
            <a:avLst/>
          </a:prstGeom>
          <a:noFill/>
        </p:spPr>
      </p:pic>
      <p:pic>
        <p:nvPicPr>
          <p:cNvPr id="9" name="Picture 3" descr="D:\Каталог картинок\Посуда (2)\yabloko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3325" y="3000372"/>
            <a:ext cx="2810675" cy="2143140"/>
          </a:xfrm>
          <a:prstGeom prst="rect">
            <a:avLst/>
          </a:prstGeom>
          <a:noFill/>
        </p:spPr>
      </p:pic>
      <p:pic>
        <p:nvPicPr>
          <p:cNvPr id="10" name="Picture 3" descr="D:\Каталог картинок\Посуда (2)\yabloko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428736"/>
            <a:ext cx="2810675" cy="2143140"/>
          </a:xfrm>
          <a:prstGeom prst="rect">
            <a:avLst/>
          </a:prstGeom>
          <a:noFill/>
        </p:spPr>
      </p:pic>
      <p:pic>
        <p:nvPicPr>
          <p:cNvPr id="11" name="Picture 3" descr="D:\Каталог картинок\Посуда (2)\yabloko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391627"/>
            <a:ext cx="2953520" cy="2252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Каталог картинок\Посуда (2)\52708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2294747" cy="3500462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осуда (2)\52708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294747" cy="3500462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осуда (2)\52708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071810"/>
            <a:ext cx="2294747" cy="3500462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52708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2294747" cy="3500462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52708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71810"/>
            <a:ext cx="2294747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Каталог картинок\Посуда (2)\get_small_image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1785926"/>
            <a:ext cx="4143404" cy="3107553"/>
          </a:xfrm>
          <a:prstGeom prst="rect">
            <a:avLst/>
          </a:prstGeom>
          <a:noFill/>
        </p:spPr>
      </p:pic>
      <p:pic>
        <p:nvPicPr>
          <p:cNvPr id="8" name="Picture 4" descr="D:\Каталог картинок\Посуда (2)\get_small_image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-571528"/>
            <a:ext cx="4143404" cy="3107553"/>
          </a:xfrm>
          <a:prstGeom prst="rect">
            <a:avLst/>
          </a:prstGeom>
          <a:noFill/>
        </p:spPr>
      </p:pic>
      <p:pic>
        <p:nvPicPr>
          <p:cNvPr id="9" name="Picture 4" descr="D:\Каталог картинок\Посуда (2)\get_small_image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85992"/>
            <a:ext cx="4143404" cy="3107553"/>
          </a:xfrm>
          <a:prstGeom prst="rect">
            <a:avLst/>
          </a:prstGeom>
          <a:noFill/>
        </p:spPr>
      </p:pic>
      <p:pic>
        <p:nvPicPr>
          <p:cNvPr id="10" name="Picture 4" descr="D:\Каталог картинок\Посуда (2)\get_small_image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71546"/>
            <a:ext cx="4143404" cy="3107553"/>
          </a:xfrm>
          <a:prstGeom prst="rect">
            <a:avLst/>
          </a:prstGeom>
          <a:noFill/>
        </p:spPr>
      </p:pic>
      <p:pic>
        <p:nvPicPr>
          <p:cNvPr id="11" name="Picture 4" descr="D:\Каталог картинок\Посуда (2)\get_small_image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750447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Каталог картинок\Посуда (2)\b205l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3448050" cy="3333750"/>
          </a:xfrm>
          <a:prstGeom prst="rect">
            <a:avLst/>
          </a:prstGeom>
          <a:noFill/>
        </p:spPr>
      </p:pic>
      <p:pic>
        <p:nvPicPr>
          <p:cNvPr id="1030" name="Picture 6" descr="D:\Каталог картинок\Посуда (2)\b205l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3448050" cy="3333750"/>
          </a:xfrm>
          <a:prstGeom prst="rect">
            <a:avLst/>
          </a:prstGeom>
          <a:noFill/>
        </p:spPr>
      </p:pic>
      <p:pic>
        <p:nvPicPr>
          <p:cNvPr id="1031" name="Picture 7" descr="D:\Каталог картинок\Посуда (2)\b205l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214686"/>
            <a:ext cx="3448050" cy="3333750"/>
          </a:xfrm>
          <a:prstGeom prst="rect">
            <a:avLst/>
          </a:prstGeom>
          <a:noFill/>
        </p:spPr>
      </p:pic>
      <p:pic>
        <p:nvPicPr>
          <p:cNvPr id="1032" name="Picture 8" descr="D:\Каталог картинок\Посуда (2)\b205l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3448050" cy="3333750"/>
          </a:xfrm>
          <a:prstGeom prst="rect">
            <a:avLst/>
          </a:prstGeom>
          <a:noFill/>
        </p:spPr>
      </p:pic>
      <p:pic>
        <p:nvPicPr>
          <p:cNvPr id="1033" name="Picture 9" descr="D:\Каталог картинок\Посуда (2)\b205l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86124"/>
            <a:ext cx="34480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Каталог картинок\Посуда (2)\1036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3071834" cy="2910563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осуда (2)\1036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66" y="0"/>
            <a:ext cx="3071834" cy="2910563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осуда (2)\1036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66" y="2643182"/>
            <a:ext cx="3071834" cy="2910563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1036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298"/>
            <a:ext cx="3071834" cy="2910563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1036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947437"/>
            <a:ext cx="3071834" cy="291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Каталог картинок\Посуда (2)\1861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3000364" cy="2416636"/>
          </a:xfrm>
          <a:prstGeom prst="rect">
            <a:avLst/>
          </a:prstGeom>
          <a:noFill/>
        </p:spPr>
      </p:pic>
      <p:pic>
        <p:nvPicPr>
          <p:cNvPr id="19459" name="Picture 3" descr="D:\Каталог картинок\Посуда (2)\1861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66"/>
            <a:ext cx="2926887" cy="2357454"/>
          </a:xfrm>
          <a:prstGeom prst="rect">
            <a:avLst/>
          </a:prstGeom>
          <a:noFill/>
        </p:spPr>
      </p:pic>
      <p:pic>
        <p:nvPicPr>
          <p:cNvPr id="19460" name="Picture 4" descr="D:\Каталог картинок\Посуда (2)\1861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14488"/>
            <a:ext cx="2867036" cy="2309247"/>
          </a:xfrm>
          <a:prstGeom prst="rect">
            <a:avLst/>
          </a:prstGeom>
          <a:noFill/>
        </p:spPr>
      </p:pic>
      <p:pic>
        <p:nvPicPr>
          <p:cNvPr id="5" name="Picture 4" descr="D:\Каталог картинок\Посуда (2)\1861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6964" y="3214686"/>
            <a:ext cx="2867036" cy="2309247"/>
          </a:xfrm>
          <a:prstGeom prst="rect">
            <a:avLst/>
          </a:prstGeom>
          <a:noFill/>
        </p:spPr>
      </p:pic>
      <p:pic>
        <p:nvPicPr>
          <p:cNvPr id="6" name="Picture 4" descr="D:\Каталог картинок\Посуда (2)\1861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357694"/>
            <a:ext cx="2867036" cy="2309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Каталог картинок\Посуда (2)\db_03aePaoa21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3143272" cy="2514618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осуда (2)\db_03aePaoa21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143272" cy="2514618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осуда (2)\db_03aePaoa21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3143272" cy="2514618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db_03aePaoa21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286124"/>
            <a:ext cx="3143272" cy="2514618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db_03aePaoa21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00636"/>
            <a:ext cx="3143272" cy="2514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Каталог картинок\Посуда (2)\1000644920_333127 Р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3071834" cy="3071834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осуда (2)\1000644920_333127 Р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66" y="0"/>
            <a:ext cx="3071834" cy="3071834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осуда (2)\1000644920_333127 Р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714620"/>
            <a:ext cx="3071834" cy="3071834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1000644920_333127 Р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142984"/>
            <a:ext cx="3071834" cy="3071834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1000644920_333127 Р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86166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Каталог картинок\Посуда (2)\4306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3286014" cy="2465669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осуда (2)\4306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986" y="0"/>
            <a:ext cx="3286014" cy="2465669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осуда (2)\4306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496"/>
            <a:ext cx="3286014" cy="2465669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4306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71612"/>
            <a:ext cx="3286014" cy="2465669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4306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392331"/>
            <a:ext cx="3286014" cy="2465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Каталог картинок\Посуда (2)\20080128144218_s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2349596" cy="3143272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осуда (2)\20080128144218_s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423" y="0"/>
            <a:ext cx="2349577" cy="3143248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осуда (2)\20080128144218_s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387" y="3500438"/>
            <a:ext cx="2349613" cy="3143296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20080128144218_s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2349613" cy="3143296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20080128144218_s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14704"/>
            <a:ext cx="2349613" cy="314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Каталог картинок\Посуда (2)\64_4_65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755465" cy="3857652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осуда (2)\64_4_65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571736" cy="3600431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осуда (2)\64_4_65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143248"/>
            <a:ext cx="2653394" cy="3714752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64_4_65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2653394" cy="3714752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64_4_65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143224"/>
            <a:ext cx="2653411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0" y="428604"/>
            <a:ext cx="7272338" cy="336075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МОЛОДЦЫ!!!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27651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05038"/>
            <a:ext cx="3168650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талог картинок\Посуда (2)\C139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2214554"/>
            <a:ext cx="4000528" cy="3000396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C139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3810027" cy="2857520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C139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071810"/>
            <a:ext cx="3714776" cy="2786082"/>
          </a:xfrm>
          <a:prstGeom prst="rect">
            <a:avLst/>
          </a:prstGeom>
          <a:noFill/>
        </p:spPr>
      </p:pic>
      <p:pic>
        <p:nvPicPr>
          <p:cNvPr id="7" name="Picture 2" descr="D:\Каталог картинок\Посуда (2)\C139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928670"/>
            <a:ext cx="3810027" cy="2857520"/>
          </a:xfrm>
          <a:prstGeom prst="rect">
            <a:avLst/>
          </a:prstGeom>
          <a:noFill/>
        </p:spPr>
      </p:pic>
      <p:pic>
        <p:nvPicPr>
          <p:cNvPr id="8" name="Picture 2" descr="D:\Каталог картинок\Посуда (2)\C139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07191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талог картинок\Посуда (2)\taz_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571744"/>
            <a:ext cx="3429003" cy="2571752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осуда (2)\taz_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3429003" cy="2571752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осуда (2)\taz_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000372"/>
            <a:ext cx="3429003" cy="2571752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taz_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3429003" cy="2571752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taz_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86248"/>
            <a:ext cx="3429003" cy="257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Каталог картинок\Посуда (2)\15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2428892" cy="3481412"/>
          </a:xfrm>
          <a:prstGeom prst="rect">
            <a:avLst/>
          </a:prstGeom>
          <a:noFill/>
        </p:spPr>
      </p:pic>
      <p:pic>
        <p:nvPicPr>
          <p:cNvPr id="9" name="Picture 6" descr="D:\Каталог картинок\Посуда (2)\15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08" y="0"/>
            <a:ext cx="2428892" cy="3481412"/>
          </a:xfrm>
          <a:prstGeom prst="rect">
            <a:avLst/>
          </a:prstGeom>
          <a:noFill/>
        </p:spPr>
      </p:pic>
      <p:pic>
        <p:nvPicPr>
          <p:cNvPr id="10" name="Picture 6" descr="D:\Каталог картинок\Посуда (2)\15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08" y="3376588"/>
            <a:ext cx="2428892" cy="3481412"/>
          </a:xfrm>
          <a:prstGeom prst="rect">
            <a:avLst/>
          </a:prstGeom>
          <a:noFill/>
        </p:spPr>
      </p:pic>
      <p:pic>
        <p:nvPicPr>
          <p:cNvPr id="11" name="Picture 6" descr="D:\Каталог картинок\Посуда (2)\15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2428892" cy="3481412"/>
          </a:xfrm>
          <a:prstGeom prst="rect">
            <a:avLst/>
          </a:prstGeom>
          <a:noFill/>
        </p:spPr>
      </p:pic>
      <p:pic>
        <p:nvPicPr>
          <p:cNvPr id="12" name="Picture 6" descr="D:\Каталог картинок\Посуда (2)\15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76588"/>
            <a:ext cx="2428892" cy="348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талог картинок\Посуда (2)\2721902059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57364"/>
            <a:ext cx="3786182" cy="3057056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осуда (2)\2721902059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-500090"/>
            <a:ext cx="3786182" cy="3057056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осуда (2)\2721902059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428868"/>
            <a:ext cx="3786182" cy="3057056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2721902059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928670"/>
            <a:ext cx="3786182" cy="3057056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2721902059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143380"/>
            <a:ext cx="3786182" cy="305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талог картинок\Посуда (2)\PG-1024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3214678" cy="3214678"/>
          </a:xfrm>
          <a:prstGeom prst="rect">
            <a:avLst/>
          </a:prstGeom>
          <a:noFill/>
        </p:spPr>
      </p:pic>
      <p:pic>
        <p:nvPicPr>
          <p:cNvPr id="6147" name="Picture 3" descr="D:\Каталог картинок\Посуда (2)\PG-1024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4034" y="-428652"/>
            <a:ext cx="3309966" cy="3309966"/>
          </a:xfrm>
          <a:prstGeom prst="rect">
            <a:avLst/>
          </a:prstGeom>
          <a:noFill/>
        </p:spPr>
      </p:pic>
      <p:pic>
        <p:nvPicPr>
          <p:cNvPr id="6148" name="Picture 4" descr="D:\Каталог картинок\Посуда (2)\PG-1024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42918"/>
            <a:ext cx="3214710" cy="3214710"/>
          </a:xfrm>
          <a:prstGeom prst="rect">
            <a:avLst/>
          </a:prstGeom>
          <a:noFill/>
        </p:spPr>
      </p:pic>
      <p:pic>
        <p:nvPicPr>
          <p:cNvPr id="6149" name="Picture 5" descr="D:\Каталог картинок\Посуда (2)\PG-1024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428868"/>
            <a:ext cx="3429024" cy="3429024"/>
          </a:xfrm>
          <a:prstGeom prst="rect">
            <a:avLst/>
          </a:prstGeom>
          <a:noFill/>
        </p:spPr>
      </p:pic>
      <p:pic>
        <p:nvPicPr>
          <p:cNvPr id="6150" name="Picture 6" descr="D:\Каталог картинок\Посуда (2)\PG-1024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00504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талог картинок\Посуда (2)\VITESSE-VS-1037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3017257" cy="2428892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осуда (2)\VITESSE-VS-1037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6744" y="214290"/>
            <a:ext cx="3017256" cy="2428892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осуда (2)\VITESSE-VS-1037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04" y="3000372"/>
            <a:ext cx="3000396" cy="2415319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Посуда (2)\VITESSE-VS-1037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71612"/>
            <a:ext cx="3017256" cy="2428892"/>
          </a:xfrm>
          <a:prstGeom prst="rect">
            <a:avLst/>
          </a:prstGeom>
          <a:noFill/>
        </p:spPr>
      </p:pic>
      <p:pic>
        <p:nvPicPr>
          <p:cNvPr id="6" name="Picture 2" descr="D:\Каталог картинок\Посуда (2)\VITESSE-VS-1037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442681"/>
            <a:ext cx="3000396" cy="2415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аталог картинок\Посуда (2)\bidon_4l_b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2214578" cy="3369492"/>
          </a:xfrm>
          <a:prstGeom prst="rect">
            <a:avLst/>
          </a:prstGeom>
          <a:noFill/>
        </p:spPr>
      </p:pic>
      <p:pic>
        <p:nvPicPr>
          <p:cNvPr id="8195" name="Picture 3" descr="D:\Каталог картинок\Посуда (2)\bidon_4l_b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143140" cy="3260799"/>
          </a:xfrm>
          <a:prstGeom prst="rect">
            <a:avLst/>
          </a:prstGeom>
          <a:noFill/>
        </p:spPr>
      </p:pic>
      <p:pic>
        <p:nvPicPr>
          <p:cNvPr id="8196" name="Picture 4" descr="D:\Каталог картинок\Посуда (2)\bidon_4l_b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60" y="2500306"/>
            <a:ext cx="2143140" cy="3260799"/>
          </a:xfrm>
          <a:prstGeom prst="rect">
            <a:avLst/>
          </a:prstGeom>
          <a:noFill/>
        </p:spPr>
      </p:pic>
      <p:pic>
        <p:nvPicPr>
          <p:cNvPr id="8197" name="Picture 5" descr="D:\Каталог картинок\Посуда (2)\bidon_4l_b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71546"/>
            <a:ext cx="2128840" cy="3239042"/>
          </a:xfrm>
          <a:prstGeom prst="rect">
            <a:avLst/>
          </a:prstGeom>
          <a:noFill/>
        </p:spPr>
      </p:pic>
      <p:pic>
        <p:nvPicPr>
          <p:cNvPr id="8198" name="Picture 6" descr="D:\Каталог картинок\Посуда (2)\bidon_4l_b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10265"/>
            <a:ext cx="2200278" cy="3347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</Words>
  <Application>Microsoft Office PowerPoint</Application>
  <PresentationFormat>Экран (4:3)</PresentationFormat>
  <Paragraphs>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Наталья Катаева</cp:lastModifiedBy>
  <cp:revision>29</cp:revision>
  <dcterms:created xsi:type="dcterms:W3CDTF">2009-03-09T06:16:21Z</dcterms:created>
  <dcterms:modified xsi:type="dcterms:W3CDTF">2020-09-21T15:08:06Z</dcterms:modified>
</cp:coreProperties>
</file>