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61" r:id="rId6"/>
    <p:sldId id="262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376C-95F3-4498-86DF-DAC172CCF8E8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0A89-D055-4B1B-93A3-CCC4C0AA32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5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022231"/>
      </p:ext>
    </p:extLst>
  </p:cSld>
  <p:clrMapOvr>
    <a:masterClrMapping/>
  </p:clrMapOvr>
  <p:transition spd="slow" advClick="0" advTm="10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4488"/>
      </p:ext>
    </p:extLst>
  </p:cSld>
  <p:clrMapOvr>
    <a:masterClrMapping/>
  </p:clrMapOvr>
  <p:transition spd="slow" advClick="0" advTm="10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39610"/>
      </p:ext>
    </p:extLst>
  </p:cSld>
  <p:clrMapOvr>
    <a:masterClrMapping/>
  </p:clrMapOvr>
  <p:transition spd="slow" advClick="0" advTm="10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60368"/>
      </p:ext>
    </p:extLst>
  </p:cSld>
  <p:clrMapOvr>
    <a:masterClrMapping/>
  </p:clrMapOvr>
  <p:transition spd="slow" advClick="0" advTm="10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71096"/>
      </p:ext>
    </p:extLst>
  </p:cSld>
  <p:clrMapOvr>
    <a:masterClrMapping/>
  </p:clrMapOvr>
  <p:transition spd="slow" advClick="0" advTm="10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846825"/>
      </p:ext>
    </p:extLst>
  </p:cSld>
  <p:clrMapOvr>
    <a:masterClrMapping/>
  </p:clrMapOvr>
  <p:transition spd="slow" advClick="0" advTm="10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09335"/>
      </p:ext>
    </p:extLst>
  </p:cSld>
  <p:clrMapOvr>
    <a:masterClrMapping/>
  </p:clrMapOvr>
  <p:transition spd="slow" advClick="0" advTm="10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967268"/>
      </p:ext>
    </p:extLst>
  </p:cSld>
  <p:clrMapOvr>
    <a:masterClrMapping/>
  </p:clrMapOvr>
  <p:transition spd="slow" advClick="0" advTm="10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459670"/>
      </p:ext>
    </p:extLst>
  </p:cSld>
  <p:clrMapOvr>
    <a:masterClrMapping/>
  </p:clrMapOvr>
  <p:transition spd="slow" advClick="0" advTm="10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16127"/>
      </p:ext>
    </p:extLst>
  </p:cSld>
  <p:clrMapOvr>
    <a:masterClrMapping/>
  </p:clrMapOvr>
  <p:transition spd="slow" advClick="0" advTm="10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205674"/>
      </p:ext>
    </p:extLst>
  </p:cSld>
  <p:clrMapOvr>
    <a:masterClrMapping/>
  </p:clrMapOvr>
  <p:transition spd="slow" advClick="0" advTm="10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18051-C0FF-4D4A-AB90-CEA8D89B2C4D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1C28E-5B84-4A60-A954-8AE9539A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330934" cy="685800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78946" y="758342"/>
            <a:ext cx="8513533" cy="252664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Лекарственные растения</a:t>
            </a:r>
            <a:b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- средства оздоровления организма человека</a:t>
            </a:r>
            <a: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>подготовила: Николаева О.А.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600" b="1" i="1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6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2020г.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44272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Подорожник быстро остановит кровь и продезинфицирует рану.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7" y="1556792"/>
            <a:ext cx="4824536" cy="482453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26" y="1600200"/>
            <a:ext cx="3224748" cy="4525963"/>
          </a:xfrm>
        </p:spPr>
      </p:pic>
    </p:spTree>
    <p:extLst>
      <p:ext uri="{BB962C8B-B14F-4D97-AF65-F5344CB8AC3E}">
        <p14:creationId xmlns:p14="http://schemas.microsoft.com/office/powerpoint/2010/main" val="822119605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Тысячелистник.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Объект 5" descr="https://www.plantarium.ru/dat/plants/6/670/593670_d20e999f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2301"/>
            <a:ext cx="3744416" cy="272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avatars.mds.yandex.net/get-pdb/1649119/8280611d-3bb1-4d91-9661-c59de9dca502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2301"/>
            <a:ext cx="3762300" cy="2725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dn.photosight.ru/img/4/bc7/6622555_xlarg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62" y="4437113"/>
            <a:ext cx="321329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304750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 давних времен известно об успокаивающих, а также противоаллергических свойствах, он заживляет раны.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 descr="https://www.pharmeconom.ru/upload/iblock/921/921a32d92330065c23268e81fd3b91f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28800"/>
            <a:ext cx="2940124" cy="30215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https://gastritinform.ru/wp-content/uploads/2020/01/1450881473_tysjachelistnik-masl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Объект 8" descr="https://www.med-konfitur.ru/upload/iblock/daa/e55c9f33_b106_11e8_816c_005056b99bd5_37f9c05e_b107_11e8_816c_005056b99bd5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032448" cy="2888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myteapro.ru/wp-content/uploads/2020/01/pkpk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89086"/>
            <a:ext cx="3834308" cy="2268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31307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Валериана («Кошачья трава») полезна при </a:t>
            </a:r>
            <a:r>
              <a:rPr lang="ru-RU" sz="2800" dirty="0" err="1" smtClean="0">
                <a:solidFill>
                  <a:schemeClr val="accent3">
                    <a:lumMod val="75000"/>
                  </a:schemeClr>
                </a:solidFill>
              </a:rPr>
              <a:t>бессонице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, болях в животе, обладает успокаивающим свойством.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Объект 5" descr="https://www.briolin.com.ua/wp-content/uploads/2020/01/valerian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3816424" cy="3235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4824"/>
            <a:ext cx="4482380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533921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Самым ценным являются корни. Из листьев и цветов валерианы делают отвары и лечебные ванны. 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 descr="https://zolotoykray.ru/upload/iblock/8fe/8fecc13fbf2ae17038ee2ea866cf2fd1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60" y="1600200"/>
            <a:ext cx="3199479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 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4865"/>
            <a:ext cx="4100264" cy="2920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2781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Мята – освежает, успокаивает, помогает пищеварению, снимает головную боль.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7"/>
            <a:ext cx="7260298" cy="5445224"/>
          </a:xfrm>
        </p:spPr>
      </p:pic>
    </p:spTree>
    <p:extLst>
      <p:ext uri="{BB962C8B-B14F-4D97-AF65-F5344CB8AC3E}">
        <p14:creationId xmlns:p14="http://schemas.microsoft.com/office/powerpoint/2010/main" val="825335468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Чашка мятного чая, выпитая утром, подарит мощный заряд бодрости на весь оставшийся день.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Вечером такой чай пьют те, кто хочет расслабиться после трудного дня.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" y="2924945"/>
            <a:ext cx="4665160" cy="39203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48" y="2132856"/>
            <a:ext cx="4487172" cy="3672408"/>
          </a:xfrm>
        </p:spPr>
      </p:pic>
    </p:spTree>
    <p:extLst>
      <p:ext uri="{BB962C8B-B14F-4D97-AF65-F5344CB8AC3E}">
        <p14:creationId xmlns:p14="http://schemas.microsoft.com/office/powerpoint/2010/main" val="1558272892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25290" cy="55172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Раньше, когда люди шли собирать лекарственные травы, они брали только те травки, которые им были нужны и просили Землю:</a:t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rgbClr val="FFC000"/>
                </a:solidFill>
              </a:rPr>
              <a:t>«Матушка, родная земля, знаю: ты щедра.</a:t>
            </a:r>
            <a:br>
              <a:rPr lang="ru-RU" sz="3600" b="1" i="1" dirty="0" smtClean="0">
                <a:solidFill>
                  <a:srgbClr val="FFC000"/>
                </a:solidFill>
              </a:rPr>
            </a:br>
            <a:r>
              <a:rPr lang="ru-RU" sz="3600" b="1" i="1" dirty="0" smtClean="0">
                <a:solidFill>
                  <a:srgbClr val="FFC000"/>
                </a:solidFill>
              </a:rPr>
              <a:t>Позволь травушку домой унести, здоровье обрести»</a:t>
            </a:r>
            <a:r>
              <a:rPr lang="ru-RU" sz="3600" dirty="0" smtClean="0">
                <a:solidFill>
                  <a:schemeClr val="accent1"/>
                </a:solidFill>
              </a:rPr>
              <a:t/>
            </a:r>
            <a:br>
              <a:rPr lang="ru-RU" sz="3600" dirty="0" smtClean="0">
                <a:solidFill>
                  <a:schemeClr val="accent1"/>
                </a:solidFill>
              </a:rPr>
            </a:br>
            <a:endParaRPr lang="ru-RU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62376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0" y="1340768"/>
            <a:ext cx="4435599" cy="5493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6858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«Луговые травы»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 бабушкой нашей пойдем далеко мы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В луг, где ей всякие травы знакомы,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Руки мелькают, не путаясь в травах,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В тонких и острых, в густых и кудрявых.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Вот от простуды, а вот от насады,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Это от боли спасет головной!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Мы поучиться у бабушки рады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Мудрой науке ее травяной.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Вырастем – травами с нашего луга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Будем лечить, избавлять от недуга.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(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Е.Фейерабенд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383024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Ромашка – оказывает успокаивающее и противовоспалительное  действие на организм человека</a:t>
            </a:r>
            <a:r>
              <a:rPr lang="ru-RU" sz="2400" dirty="0" smtClean="0">
                <a:solidFill>
                  <a:srgbClr val="92D050"/>
                </a:solidFill>
              </a:rPr>
              <a:t>.</a:t>
            </a:r>
            <a:endParaRPr lang="ru-RU" sz="2400" dirty="0">
              <a:solidFill>
                <a:srgbClr val="92D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7"/>
            <a:ext cx="7302554" cy="5471298"/>
          </a:xfrm>
        </p:spPr>
      </p:pic>
    </p:spTree>
    <p:extLst>
      <p:ext uri="{BB962C8B-B14F-4D97-AF65-F5344CB8AC3E}">
        <p14:creationId xmlns:p14="http://schemas.microsoft.com/office/powerpoint/2010/main" val="207144729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Ромашка поможет при простуде, при болях в животе.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4248472" cy="42484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262559" cy="4237583"/>
          </a:xfrm>
        </p:spPr>
      </p:pic>
    </p:spTree>
    <p:extLst>
      <p:ext uri="{BB962C8B-B14F-4D97-AF65-F5344CB8AC3E}">
        <p14:creationId xmlns:p14="http://schemas.microsoft.com/office/powerpoint/2010/main" val="4044789353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Одуванчик поможет при болезнях печени, простудных заболеваниях.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11351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1400533934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Одуванчик открывается ровно в 6 часов утра, а закрывается  в 15.00.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15" y="2348880"/>
            <a:ext cx="3919017" cy="2952327"/>
          </a:xfrm>
        </p:spPr>
      </p:pic>
    </p:spTree>
    <p:extLst>
      <p:ext uri="{BB962C8B-B14F-4D97-AF65-F5344CB8AC3E}">
        <p14:creationId xmlns:p14="http://schemas.microsoft.com/office/powerpoint/2010/main" val="3415244910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Крапива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https://avatars.mds.yandex.net/get-pdb/2845838/38e51952-dd5a-4b3f-8946-1fb581900e21/s1200?webp=false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320480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s://avatars.mds.yandex.net/get-pdb/1906262/720b1f0e-00f0-44f6-853c-3c1b7ec33abc/s1200?webp=false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0682317"/>
      </p:ext>
    </p:extLst>
  </p:cSld>
  <p:clrMapOvr>
    <a:masterClrMapping/>
  </p:clrMapOvr>
  <p:transition spd="slow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Крапива обладает противовоспалительным, витаминным свойством, укрепляет волосы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 descr=" 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88843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 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73799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 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3127231" cy="2638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082352"/>
      </p:ext>
    </p:extLst>
  </p:cSld>
  <p:clrMapOvr>
    <a:masterClrMapping/>
  </p:clrMapOvr>
  <p:transition spd="slow" advClick="0" advTm="10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Подорожник – обладает противовоспалительным и ранозаживляющим  действием.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92738"/>
            <a:ext cx="7283532" cy="5257800"/>
          </a:xfrm>
        </p:spPr>
      </p:pic>
    </p:spTree>
    <p:extLst>
      <p:ext uri="{BB962C8B-B14F-4D97-AF65-F5344CB8AC3E}">
        <p14:creationId xmlns:p14="http://schemas.microsoft.com/office/powerpoint/2010/main" val="2598216609"/>
      </p:ext>
    </p:extLst>
  </p:cSld>
  <p:clrMapOvr>
    <a:masterClrMapping/>
  </p:clrMapOvr>
  <p:transition spd="slow" advClick="0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</TotalTime>
  <Words>160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Лекарственные растения - средства оздоровления организма человека подготовила: Николаева О.А.    2020г.</vt:lpstr>
      <vt:lpstr>«Луговые травы»   С бабушкой нашей пойдем далеко мы  В луг, где ей всякие травы знакомы,  Руки мелькают, не путаясь в травах,  В тонких и острых, в густых и кудрявых.  Вот от простуды, а вот от насады,  Это от боли спасет головной!  Мы поучиться у бабушки рады  Мудрой науке ее травяной.  Вырастем – травами с нашего луга  Будем лечить, избавлять от недуга.                                  (Е.Фейерабенд) </vt:lpstr>
      <vt:lpstr>Ромашка – оказывает успокаивающее и противовоспалительное  действие на организм человека.</vt:lpstr>
      <vt:lpstr>Ромашка поможет при простуде, при болях в животе.</vt:lpstr>
      <vt:lpstr>Одуванчик поможет при болезнях печени, простудных заболеваниях.</vt:lpstr>
      <vt:lpstr>Одуванчик открывается ровно в 6 часов утра, а закрывается  в 15.00.</vt:lpstr>
      <vt:lpstr>Крапива</vt:lpstr>
      <vt:lpstr>Крапива обладает противовоспалительным, витаминным свойством, укрепляет волосы</vt:lpstr>
      <vt:lpstr>Подорожник – обладает противовоспалительным и ранозаживляющим  действием.</vt:lpstr>
      <vt:lpstr>Подорожник быстро остановит кровь и продезинфицирует рану.</vt:lpstr>
      <vt:lpstr>Тысячелистник.</vt:lpstr>
      <vt:lpstr>С давних времен известно об успокаивающих, а также противоаллергических свойствах, он заживляет раны.</vt:lpstr>
      <vt:lpstr>Валериана («Кошачья трава») полезна при бессонице, болях в животе, обладает успокаивающим свойством.</vt:lpstr>
      <vt:lpstr>Самым ценным являются корни. Из листьев и цветов валерианы делают отвары и лечебные ванны. </vt:lpstr>
      <vt:lpstr>Мята – освежает, успокаивает, помогает пищеварению, снимает головную боль.</vt:lpstr>
      <vt:lpstr> Чашка мятного чая, выпитая утром, подарит мощный заряд бодрости на весь оставшийся день. Вечером такой чай пьют те, кто хочет расслабиться после трудного дня.</vt:lpstr>
      <vt:lpstr>Раньше, когда люди шли собирать лекарственные травы, они брали только те травки, которые им были нужны и просили Землю: «Матушка, родная земля, знаю: ты щедра. Позволь травушку домой унести, здоровье обрести»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нашего края</dc:title>
  <dc:creator>арон</dc:creator>
  <cp:lastModifiedBy>root</cp:lastModifiedBy>
  <cp:revision>14</cp:revision>
  <dcterms:created xsi:type="dcterms:W3CDTF">2014-07-14T12:47:07Z</dcterms:created>
  <dcterms:modified xsi:type="dcterms:W3CDTF">2020-04-19T09:03:48Z</dcterms:modified>
</cp:coreProperties>
</file>