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73" r:id="rId8"/>
    <p:sldId id="281" r:id="rId9"/>
    <p:sldId id="269" r:id="rId10"/>
    <p:sldId id="274" r:id="rId11"/>
    <p:sldId id="280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58B85D-8A62-4D53-B9F7-780C488AD7AB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2.wdp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35280" cy="1272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№20 комбинированного вида»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Презентация проекта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«Безопасная дорога»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83759" y="3356992"/>
            <a:ext cx="8240285" cy="2664296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 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Кожаева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Юсупова А.Р.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D:\докум. АР\Проекты\дорож. безоп\Новая папка\IMG_20210928_1635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2" y="2303048"/>
            <a:ext cx="267779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докум. АР\Проекты\дорож. безоп\Новая папка\IMG_20210921_1047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457" b="10814"/>
          <a:stretch/>
        </p:blipFill>
        <p:spPr bwMode="auto">
          <a:xfrm>
            <a:off x="3275856" y="2303048"/>
            <a:ext cx="2334766" cy="1702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докум. АР\Проекты\дорож. безоп\Новая папка\IMG_20210927_1133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7"/>
            <a:ext cx="27559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докум. АР\Проекты\дорож. безоп\Новая папка\IMG_20210922_1146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24363" b="14064"/>
          <a:stretch/>
        </p:blipFill>
        <p:spPr bwMode="auto">
          <a:xfrm>
            <a:off x="3419872" y="4641200"/>
            <a:ext cx="3409950" cy="1847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8103845" cy="60007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подвижных, дидактических, сюжетно-ролевых игр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:\докум. АР\Проекты\дорож. безоп\Новая папка\IMG_20210921_10384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3" y="1150122"/>
            <a:ext cx="2448272" cy="191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докум. АР\Проекты\дорож. безоп\Новая папка\IMG_20210921_1044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/>
          <a:stretch/>
        </p:blipFill>
        <p:spPr bwMode="auto">
          <a:xfrm>
            <a:off x="3339976" y="836712"/>
            <a:ext cx="2525534" cy="170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докум. АР\Проекты\дорож. безоп\Новая папка\IMG_20210927_1108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50122"/>
            <a:ext cx="2520280" cy="191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докум. АР\Проекты\дорож. безоп\Новая папка\IMG_20210927_1055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3"/>
          <a:stretch/>
        </p:blipFill>
        <p:spPr bwMode="auto">
          <a:xfrm>
            <a:off x="3164440" y="4221088"/>
            <a:ext cx="2828925" cy="195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докум. АР\Проекты\дорож. безоп\Новая папка\IMG_20210921_1107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40" y="3570157"/>
            <a:ext cx="2790825" cy="20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Downloads\9eZ_xEkOFUw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5505" r="23791" b="60949"/>
          <a:stretch/>
        </p:blipFill>
        <p:spPr bwMode="auto">
          <a:xfrm>
            <a:off x="3576882" y="2637865"/>
            <a:ext cx="2042570" cy="1420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докум. АР\Проекты\дорож. безоп\Новая папка\IMG_20210929_113637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b="507"/>
          <a:stretch/>
        </p:blipFill>
        <p:spPr bwMode="auto">
          <a:xfrm>
            <a:off x="467543" y="3741483"/>
            <a:ext cx="2623333" cy="1946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8103845" cy="60007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подвижных, дидактических, сюжетно-ролевых игр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докум. АР\Проекты\дорож. безоп\Новая папка\IMG_20210928_1610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13208"/>
          <a:stretch/>
        </p:blipFill>
        <p:spPr bwMode="auto">
          <a:xfrm>
            <a:off x="933500" y="4857338"/>
            <a:ext cx="2933700" cy="15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окум. АР\Проекты\дорож. безоп\Новая папка\IMG_20210927_1129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9" b="6637"/>
          <a:stretch/>
        </p:blipFill>
        <p:spPr bwMode="auto">
          <a:xfrm>
            <a:off x="4776257" y="5085183"/>
            <a:ext cx="2667000" cy="147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докум. АР\Проекты\дорож. безоп\Новая папка\IMG_20210927_11321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/>
          <a:stretch/>
        </p:blipFill>
        <p:spPr bwMode="auto">
          <a:xfrm>
            <a:off x="3059832" y="866962"/>
            <a:ext cx="2808312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докум. АР\Проекты\дорож. безоп\Новая папка\IMG_20210927_11454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8370"/>
          <a:stretch/>
        </p:blipFill>
        <p:spPr bwMode="auto">
          <a:xfrm>
            <a:off x="395535" y="875367"/>
            <a:ext cx="2556629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докум. АР\Проекты\дорож. безоп\Новая папка\IMG_20210927_1149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 b="10500"/>
          <a:stretch/>
        </p:blipFill>
        <p:spPr bwMode="auto">
          <a:xfrm>
            <a:off x="6012160" y="856879"/>
            <a:ext cx="2800350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докум. АР\Проекты\дорож. безоп\Новая папка\IMG_20210928_15564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5903"/>
          <a:stretch/>
        </p:blipFill>
        <p:spPr bwMode="auto">
          <a:xfrm>
            <a:off x="971600" y="2876682"/>
            <a:ext cx="2895600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докум. АР\Проекты\дорож. безоп\Новая папка\IMG_20210928_16364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5882"/>
          <a:stretch/>
        </p:blipFill>
        <p:spPr bwMode="auto">
          <a:xfrm>
            <a:off x="4490507" y="2843189"/>
            <a:ext cx="3238500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3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4714908" cy="19288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Консультации, памятки, буклеты для родителей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детей и родителей на тему «Безопасная дорога».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докум. АР\Фото, видео, 2016 -\дор. движ. ст. гр\фото по пдд игры\DSC081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04"/>
            <a:ext cx="367474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окум. АР\Проекты\дорож. безоп\Новая папка\IMG_20210929_0711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9471" r="1949" b="3427"/>
          <a:stretch/>
        </p:blipFill>
        <p:spPr bwMode="auto">
          <a:xfrm>
            <a:off x="755576" y="2611489"/>
            <a:ext cx="4905375" cy="329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докум. АР\Проекты\дорож. безоп\Новая папка\IMG_20210929_0713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1305" r="5779"/>
          <a:stretch/>
        </p:blipFill>
        <p:spPr bwMode="auto">
          <a:xfrm>
            <a:off x="6228184" y="2924944"/>
            <a:ext cx="182587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103581" cy="2428892"/>
          </a:xfrm>
        </p:spPr>
        <p:txBody>
          <a:bodyPr>
            <a:noAutofit/>
          </a:bodyPr>
          <a:lstStyle/>
          <a:p>
            <a:pPr fontAlgn="base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данного проекта способствует усвоению детьми правил дорожного движения, формированию осознанного отношения к их соблюдению, развитию ответственности за свои поступки, а также сплочению всех участников проекта.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окум. АР\Проекты\дорож. безоп\Новая папка\IMG_20210921_1057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636912"/>
            <a:ext cx="4067175" cy="304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2071678"/>
            <a:ext cx="8032407" cy="1071570"/>
          </a:xfrm>
        </p:spPr>
        <p:txBody>
          <a:bodyPr>
            <a:noAutofit/>
          </a:bodyPr>
          <a:lstStyle/>
          <a:p>
            <a:pPr fontAlgn="base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7962108" cy="5162916"/>
          </a:xfrm>
        </p:spPr>
        <p:txBody>
          <a:bodyPr>
            <a:normAutofit/>
          </a:bodyPr>
          <a:lstStyle/>
          <a:p>
            <a:pPr algn="l" fontAlgn="base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дорогах России увеличивается число пострадавших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транспортных происшествиях.  По статистике каждой десятой жертвой ДТП является ребенок. У детей дошкольного возраста отсутствует та защитная психологическая реакция на дорожную обстановку, которая свойственна взрослым. Они не умеют еще в должной степени управлять своим поведением, переоценивают собственные силы, не предвидят возможность возникновения опасности в быстро меняющейся дорожной обстановке. </a:t>
            </a:r>
          </a:p>
          <a:p>
            <a:pPr algn="l" fontAlgn="base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привычки, закреплённые в детстве, остаются на всю жизнь, поэтому знакомить детей с правилами дорожного движения, формировать у них навыки правильного поведения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дороге необходимо с самого раннего возраста.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 время, впоследствии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становятся нормой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поведения, их соблюдение –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потребностью человека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D:\докум. АР\Проекты\дорож. безоп\Новая папка\IMG_20210921_1116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2" y="4338836"/>
            <a:ext cx="2343150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4968552" cy="15121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безопасного поведения детей на дорогах, повышение компетенции родителей в данной области.</a:t>
            </a: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2132856"/>
            <a:ext cx="8175282" cy="451085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7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 условия для сознательного изучения детьми правил дорожного движения;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закрепить и расширить знания о правилах дорожного движения, дорожных знаках, значений сигналов светофора;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содействовать формированию установки на безопасное поведение на дорогах;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культуру поведения на улице и дороге;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речи детей, пополнению активного и пассивного словаря;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нравственные качества личности, необходимые для усвоения и выполнения правил дорожного движения: осторожность, внимательность, самостоятельность, дисциплинированность, ответственность и осмотрительность на дороге;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привлекать внимание родителей к воспитанию у детей навыков безопасного поведения на дорогах;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побуждать родителей быть примером для своих детей в соблюдении правил дорожного движения</a:t>
            </a:r>
          </a:p>
          <a:p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окум. АР\Проекты\дорож. безоп\Новая папка\IMG_20210922_1101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9854"/>
            <a:ext cx="2543175" cy="1906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9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6696744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дети средней группы, родители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творческо-исследовательский, информационный, практико-ориентированный.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(три недели)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Downloads\cQjwq_I9cV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12591" b="25000"/>
          <a:stretch/>
        </p:blipFill>
        <p:spPr bwMode="auto">
          <a:xfrm>
            <a:off x="7273015" y="522663"/>
            <a:ext cx="1386458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Downloads\DkhJqdC3MV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54"/>
          <a:stretch/>
        </p:blipFill>
        <p:spPr bwMode="auto">
          <a:xfrm>
            <a:off x="6300192" y="3140968"/>
            <a:ext cx="2377681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0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992888" cy="54726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расширение представлений детей об окружающей дорожной среде и правилах дорожного движения;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у детей правильного понимания значимости правил дорожного движения, своего места как участника дорожного движения, развитие необходимых для этого навыков и умений;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внимания, осторожности, наблюдательности, дисциплинированности; желания выполнять правила дорожного движения;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компетентности родителей в вопросах, касающихся правил дорожного движения и безопасного поведения ребёнка на улицах города.</a:t>
            </a:r>
          </a:p>
        </p:txBody>
      </p:sp>
      <p:pic>
        <p:nvPicPr>
          <p:cNvPr id="4" name="Рисунок 3" descr="D:\докум. АР\Проекты\дорож. безоп\Новая папка\IMG_20210921_1037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10" y="3618104"/>
            <a:ext cx="3517900" cy="26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488832" cy="504056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71546"/>
            <a:ext cx="6336704" cy="214143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Подготовительный этап.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литературы.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и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энциклопедической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картин,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музыкальных произведений,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 над проектом.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предметно – развивающей среды.</a:t>
            </a:r>
          </a:p>
        </p:txBody>
      </p:sp>
      <p:pic>
        <p:nvPicPr>
          <p:cNvPr id="4" name="Рисунок 3" descr="D:\докум. АР\Фото, видео, 2016 -\дор. движ. ст. гр\DSC08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4996" y="1312964"/>
            <a:ext cx="264320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. АР\Фото, видео, 2016 -\дор. движ. ст. гр\DSC08047.JPG"/>
          <p:cNvPicPr/>
          <p:nvPr/>
        </p:nvPicPr>
        <p:blipFill>
          <a:blip r:embed="rId3" cstate="print"/>
          <a:srcRect l="5174" r="2676"/>
          <a:stretch>
            <a:fillRect/>
          </a:stretch>
        </p:blipFill>
        <p:spPr bwMode="auto">
          <a:xfrm>
            <a:off x="5807647" y="2898839"/>
            <a:ext cx="26146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предм - разв. среда\DSC08013.JPG"/>
          <p:cNvPicPr/>
          <p:nvPr/>
        </p:nvPicPr>
        <p:blipFill rotWithShape="1">
          <a:blip r:embed="rId4" cstate="print"/>
          <a:srcRect r="-737"/>
          <a:stretch/>
        </p:blipFill>
        <p:spPr bwMode="auto">
          <a:xfrm>
            <a:off x="611560" y="3777210"/>
            <a:ext cx="44042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Фото, видео, 2016 -\дор. движ. ст. гр\фото по пдд игры\DSC08156.JPG"/>
          <p:cNvPicPr/>
          <p:nvPr/>
        </p:nvPicPr>
        <p:blipFill>
          <a:blip r:embed="rId5" cstate="print"/>
          <a:srcRect b="9756"/>
          <a:stretch>
            <a:fillRect/>
          </a:stretch>
        </p:blipFill>
        <p:spPr bwMode="auto">
          <a:xfrm>
            <a:off x="5650478" y="4729330"/>
            <a:ext cx="292895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. АР\Проекты\дорож. безоп\Новая папка\IMG_20210921_1034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2" y="920227"/>
            <a:ext cx="2524125" cy="1892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5357850" cy="2571768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2. Основной этап.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книг, альбомов, рисунков, плакатов по безопасности дорожного движения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 по ПДД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:\докум. АР\Проекты\дорож. безоп\Новая папка\IMG_20210921_10534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44827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докум. АР\Проекты\дорож. безоп\Новая папка\IMG_20210921_1056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44827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докум. АР\Проекты\дорож. безоп\Новая папка\IMG_20210928_1553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585"/>
            <a:ext cx="330263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докум. АР\Проекты\дорож. безоп\Новая папка\IMG_20210927_1122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0475"/>
            <a:ext cx="290957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143" y="404664"/>
            <a:ext cx="8103845" cy="571504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игровых и проблемных ситуаций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Отгадывание загадок о транспорте, дорожных знаках, о ПДД</a:t>
            </a:r>
            <a:endParaRPr lang="ru-RU" sz="1600" dirty="0" smtClean="0"/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творческих рассказов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 музыкальных произведений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окум. АР\Проекты\дорож. безоп\Новая папка\IMG_20210928_154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47" y="728860"/>
            <a:ext cx="28321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докум. АР\Проекты\дорож. безоп\Новая папка\IMG_20210928_1628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610806"/>
            <a:ext cx="290893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окум. АР\Проекты\дорож. безоп\Новая папка\IMG_20210928_1631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/>
          <a:stretch/>
        </p:blipFill>
        <p:spPr bwMode="auto">
          <a:xfrm>
            <a:off x="5940152" y="3409471"/>
            <a:ext cx="2933700" cy="198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докум. АР\Проекты\дорож. безоп\Новая папка\IMG_20210928_1625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78163"/>
            <a:ext cx="2820670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9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260648"/>
            <a:ext cx="8064897" cy="616874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(рисование, лепка, аппликация)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:\докум. АР\Проекты\дорож. безоп\Новая папка\IMG_20210921_1001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8" y="692697"/>
            <a:ext cx="254749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докум. АР\Проекты\дорож. безоп\Новая папка\IMG_20210922_110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8" y="2679819"/>
            <a:ext cx="2547494" cy="182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докум. АР\Проекты\дорож. безоп\Новая папка\IMG_20210924_1015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8" y="4581128"/>
            <a:ext cx="25474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докум. АР\Проекты\дорож. безоп\Новая папка\IMG_20210922_11502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2" b="6787"/>
          <a:stretch/>
        </p:blipFill>
        <p:spPr bwMode="auto">
          <a:xfrm>
            <a:off x="3861956" y="4293096"/>
            <a:ext cx="3872230" cy="2009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D:\докум. АР\Проекты\дорож. безоп\Новая папка\IMG_20210924_11293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7014" b="13127"/>
          <a:stretch/>
        </p:blipFill>
        <p:spPr bwMode="auto">
          <a:xfrm>
            <a:off x="3635896" y="908720"/>
            <a:ext cx="4324350" cy="313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514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Times New Roman</vt:lpstr>
      <vt:lpstr>Волна</vt:lpstr>
      <vt:lpstr>МДОУ «Детский сад №20 комбинированного вида» Презентация проекта  «Безопасная дорога»</vt:lpstr>
      <vt:lpstr>Актуальность</vt:lpstr>
      <vt:lpstr>Цель проекта:  формирование навыков безопасного поведения детей на дорогах, повышение компетенции родителей в данной области.</vt:lpstr>
      <vt:lpstr>Участники проекта:  воспитатели, дети средней группы, родители   Вид проекта:  творческо-исследовательский, информационный, практико-ориентированный.   Продолжительность проекта:  краткосрочный (три недели) </vt:lpstr>
      <vt:lpstr>Презентация PowerPoint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обучению детей татарскому языку</dc:title>
  <dc:creator>WIN</dc:creator>
  <cp:lastModifiedBy>scf2</cp:lastModifiedBy>
  <cp:revision>163</cp:revision>
  <dcterms:created xsi:type="dcterms:W3CDTF">2013-04-21T08:23:11Z</dcterms:created>
  <dcterms:modified xsi:type="dcterms:W3CDTF">2021-10-01T07:28:43Z</dcterms:modified>
</cp:coreProperties>
</file>