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6" r:id="rId3"/>
    <p:sldId id="280" r:id="rId4"/>
    <p:sldId id="277" r:id="rId5"/>
    <p:sldId id="278" r:id="rId6"/>
    <p:sldId id="279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3" r:id="rId16"/>
    <p:sldId id="290" r:id="rId17"/>
    <p:sldId id="294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59" autoAdjust="0"/>
    <p:restoredTop sz="94671" autoAdjust="0"/>
  </p:normalViewPr>
  <p:slideViewPr>
    <p:cSldViewPr>
      <p:cViewPr>
        <p:scale>
          <a:sx n="74" d="100"/>
          <a:sy n="74" d="100"/>
        </p:scale>
        <p:origin x="-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00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5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96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25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50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7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43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77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29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0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8829B-0358-4AE3-A864-738F5777632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0CFD-6C6A-4125-A747-5AD039B6D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8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322" y="324118"/>
            <a:ext cx="846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Презентация на тему: </a:t>
            </a:r>
          </a:p>
          <a:p>
            <a:pPr algn="ctr"/>
            <a:r>
              <a:rPr lang="ru-RU" sz="3200" b="1" dirty="0" smtClean="0"/>
              <a:t>«Детям о Великой Отечественной войне»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1982" y="5617742"/>
            <a:ext cx="744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Подготовила воспитатель: </a:t>
            </a:r>
            <a:r>
              <a:rPr lang="ru-RU" sz="2400" b="1" dirty="0" smtClean="0"/>
              <a:t>Васина Н.А.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МАДОУ «Центр развития ребенка – детский сад № 46»</a:t>
            </a:r>
          </a:p>
          <a:p>
            <a:pPr algn="ctr"/>
            <a:r>
              <a:rPr lang="ru-RU" sz="2000" b="1" dirty="0" smtClean="0"/>
              <a:t>средняя группа № 10</a:t>
            </a:r>
            <a:endParaRPr lang="ru-RU" sz="2000" b="1" dirty="0"/>
          </a:p>
        </p:txBody>
      </p:sp>
      <p:pic>
        <p:nvPicPr>
          <p:cNvPr id="4100" name="Picture 4" descr="https://i.ytimg.com/vi/eSSHgYEfB-Y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82" y="1387019"/>
            <a:ext cx="7440480" cy="41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80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" y="0"/>
            <a:ext cx="9144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58924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Русские солдаты защищали свою Родину и свой народ.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1" y="332656"/>
            <a:ext cx="7641629" cy="513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2427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0" y="2636912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заводах и фабриках работали женщины и дети, </a:t>
            </a:r>
          </a:p>
          <a:p>
            <a:pPr algn="ctr"/>
            <a:r>
              <a:rPr lang="ru-RU" sz="2000" dirty="0" smtClean="0"/>
              <a:t>они изготавливали </a:t>
            </a:r>
          </a:p>
          <a:p>
            <a:pPr algn="ctr"/>
            <a:r>
              <a:rPr lang="ru-RU" sz="2000" dirty="0" smtClean="0"/>
              <a:t>танки, самолёты, снаряды и оружие.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034" y="3576237"/>
            <a:ext cx="4731630" cy="300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23\Desktop\Новая папка (3)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736704" cy="2684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232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995" y="580526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Все Советские люди верили что победят фашистов . . . и победили!</a:t>
            </a:r>
            <a:br>
              <a:rPr lang="ru-RU" sz="2000" dirty="0" smtClean="0"/>
            </a:br>
            <a:r>
              <a:rPr lang="ru-RU" sz="2000" dirty="0" smtClean="0"/>
              <a:t>Это было 9 мая 1945 года.</a:t>
            </a:r>
            <a:endParaRPr lang="ru-RU" sz="2000" dirty="0"/>
          </a:p>
        </p:txBody>
      </p:sp>
      <p:pic>
        <p:nvPicPr>
          <p:cNvPr id="13314" name="Picture 2" descr="https://fs03.metod-kopilka.ru/images/doc/61/62150/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96349" cy="50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13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77272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 тех пор прошло много лет. В честь этих людей воздвигнуто много памятников, чтобы мы помнили об их подвиге.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67188"/>
            <a:ext cx="4920558" cy="368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680" y="548680"/>
            <a:ext cx="3456191" cy="514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899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052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Каждый год люди возлагают венки к вечному огню, как символу того, что мы никогда не забудем воинов, погибших защищая нашу страну.</a:t>
            </a:r>
            <a:endParaRPr lang="ru-RU" sz="2000" dirty="0"/>
          </a:p>
        </p:txBody>
      </p:sp>
      <p:pic>
        <p:nvPicPr>
          <p:cNvPr id="15362" name="Picture 2" descr="https://avatars.mds.yandex.net/get-pdb/1809151/e9e1e2d8-7d63-4569-b9b0-3d1e3f5152e8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74" y="336370"/>
            <a:ext cx="7291859" cy="5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98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mypresentation.ru/documents/d9640d391d0f9dd04eec975ce2b1c6be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7255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73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2128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9 мая мы поздравляем ветеранов и вручаем им медали и подарки.</a:t>
            </a:r>
            <a:endParaRPr lang="ru-RU" sz="2000" dirty="0"/>
          </a:p>
        </p:txBody>
      </p:sp>
      <p:pic>
        <p:nvPicPr>
          <p:cNvPr id="1026" name="Picture 2" descr="https://lh3.googleusercontent.com/4WXkftrrTJvMN6TSJKF4oke5p5vtykB4MpvqZEaBaLDA43DSDLP3FjM3vXvfPU5pBC8u9pnYDDUYUjk4J6NLOOsOhb0No7kM_PJ9j_2bVjm8j5WUQyQjRe3dWBwyN3rJLBQILTo_VwHBI5q6PJuLFlT-_hAimnI2svDPh2af_Q69L9tCB81dc2xbR8gLEqu4-Z60ed8KpFX3s7ciN_OsdzozfoKsmPJxw3Eq2Ge3IxQMaTx1Nsw1WQBVjT-ajSmUzIQ4MMhWu6ficQRB5AlNC1VjS618Ioq41uUdqh_szw6tkMav2gPj_D6U38bm5Ny8dz0BRZVlwo6olTQT-aglLTeeMKXOxRkEJd_z1vSI2Q6GUiYbdVSfPBNm4M9Dl1hmhcHWdvkDI2o5Q0a8JX_IgyVF64jSqBwH16C6BDrp2qLjE77UtTi7DdVN0YLrI1sqJ19rVn1VdHlkA1e1jZrZaDp3l9FJUxAYaQgci5hoskSdxmNtFsvkwWbPfVZrBrmxm8Ady9UfUUzAKYtXN8pkfo4WCxUaWTpQNGccMdp1Zag9L59-1VDBOiqEqcLkk7yRHO4aYAqXDNyPiJE8OvdmC1syANreQs6dQ2a4_2UrPz_VfhyDZIdZthwUcflgrzUBuOO0E7EbHj-jK8rT1Px1zaomyMYBvZRej9fvdfekDbHdtmnjckoDkpiTh4O8=s91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5870"/>
            <a:ext cx="5723979" cy="57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28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3.googleusercontent.com/WD-GVrKUKSw-1TKLEc7CU839AWdPJc1Vfk68oQC8XnODP46W9VK0mol6GpxezGN4EkHbztrqC2rl04FT4cIzz6pGVmlmn0vsuzio26Sv6x_ze477uvOrE6b3G0kYKXr2yD4LNZQwyY62cAyE5stVxmI0ZskIDj8qH9X_epb2lhe9pbqtKolJXekkQ8RAmelc2UQFE0zjHPCTwKy1uRgcbGEExc2e_UxLgqlte4inenSiL5GywAFfi51KhamHvoImv-xy5D4jldHb-v40rMZXyVg-CLifXnvTAKByU4R3mQ1dUYmc9FLNol7HkHC5U8ZKMuh57Bvf2wjaiUJPRw35ScVezbWjlZ8jd2NJVK18__NCARrS2A6-72cDKV1-oVcFARcYCD4wyQedNlmIMhBCq521umEBZEpdTAMb53ghdaMH-FhQKobBXfDs3nO2ql_vYYcw650jlroVmsZcS-1wYMy43XKwYVf1qmAkZ_lsdoj8v0_cgxspsF3r-3TXmWPHNhsUCrVFFpudr6N6l5vNgctwx0j430MphBnXMOd98wMENJRQKBlSIWla2pto4fT-R0SoZs2X6YWHuF_9eRtzGtPGR0vKJHq4Uqo1vOI4-sHdIJZEBBR1FJKtVKI5j5gXGOFrSNPUt-qYhxFbUnnSYMxiH5d7eReYmEsWhMZ4qzgw8MZ1ILFahjvttXR9=s91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5847"/>
            <a:ext cx="5706305" cy="57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540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 всех городах – героях нашей Родины гремит праздничный салют.</a:t>
            </a:r>
            <a:endParaRPr lang="ru-RU" sz="2000" dirty="0"/>
          </a:p>
        </p:txBody>
      </p:sp>
      <p:pic>
        <p:nvPicPr>
          <p:cNvPr id="16386" name="Picture 2" descr="https://avatars.mds.yandex.net/get-pdb/1943094/b54c8ee6-d914-4760-845c-361d5f6b16e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78" y="1124744"/>
            <a:ext cx="7956308" cy="40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11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4"/>
            <a:ext cx="9144001" cy="68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836712"/>
            <a:ext cx="5381104" cy="412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98056" y="535560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улице было жаркое лето . . 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1996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662" y="908720"/>
            <a:ext cx="6336704" cy="429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5801813"/>
            <a:ext cx="738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Дети и взрослые спали в своих кроватках и видели чудесные сны.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471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5602" y="551723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Вдруг на нашу землю напали враги – немецкие фашисты.</a:t>
            </a:r>
            <a:endParaRPr lang="ru-RU" sz="2000" dirty="0"/>
          </a:p>
        </p:txBody>
      </p:sp>
      <p:pic>
        <p:nvPicPr>
          <p:cNvPr id="2050" name="Picture 2" descr="https://ds04.infourok.ru/uploads/ex/044c/0006e21b-aee164ac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3566"/>
            <a:ext cx="7224737" cy="54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275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604" y="0"/>
            <a:ext cx="9252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0461" y="534127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Они бомбили наши города и сёла, </a:t>
            </a:r>
            <a:r>
              <a:rPr lang="ru-RU" sz="2000" dirty="0"/>
              <a:t>м</a:t>
            </a:r>
            <a:r>
              <a:rPr lang="ru-RU" sz="2000" dirty="0" smtClean="0"/>
              <a:t>ирно спящих людей.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87283"/>
            <a:ext cx="5810250" cy="433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848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9395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Фашисты хотели уничтожить весь наш народ: женщин, мужчин, детей, стариков или сделать их своими слугами и рабами.</a:t>
            </a:r>
            <a:endParaRPr lang="ru-RU" sz="2000" dirty="0"/>
          </a:p>
        </p:txBody>
      </p:sp>
      <p:pic>
        <p:nvPicPr>
          <p:cNvPr id="1026" name="Picture 2" descr="https://avatars.mds.yandex.net/get-pdb/2372059/211a98be-2a8b-4240-ab05-27fd410cdf8a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04665"/>
            <a:ext cx="61926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57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835" y="0"/>
            <a:ext cx="9209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815" y="517032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Они как разбойники, хотели захватить наши земли, чтобы города, сёла, заводы, рейки, озёра, горы принадлежали только им.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472" y="404664"/>
            <a:ext cx="6777533" cy="455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962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3708"/>
            <a:ext cx="9143999" cy="74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8620" y="1124744"/>
            <a:ext cx="3707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Русские люди не хотели всё это отдавать и быть у фашистов в подчинении.</a:t>
            </a:r>
          </a:p>
          <a:p>
            <a:pPr algn="ctr"/>
            <a:r>
              <a:rPr lang="ru-RU" sz="2000" dirty="0" smtClean="0"/>
              <a:t>Они встали как один на борьбу с фашистскими захватчиками.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14" y="476672"/>
            <a:ext cx="3889891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403" y="3608590"/>
            <a:ext cx="4574338" cy="274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638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01/1579517974_20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650" y="4935071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 время войны, которая продолжалась 4 года, было убито огромное количество людей. Фашисты не щадили ни женщин, ни детей, ни стариков.</a:t>
            </a:r>
            <a:endParaRPr lang="ru-RU" sz="2000" dirty="0"/>
          </a:p>
        </p:txBody>
      </p:sp>
      <p:pic>
        <p:nvPicPr>
          <p:cNvPr id="5" name="Picture 2" descr="C:\Users\123\Desktop\Новая папка (3)\images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02" y="404664"/>
            <a:ext cx="7920880" cy="4377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166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267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Васина Н.А.</dc:creator>
  <cp:lastModifiedBy>Метод2</cp:lastModifiedBy>
  <cp:revision>25</cp:revision>
  <dcterms:created xsi:type="dcterms:W3CDTF">2015-03-27T19:00:56Z</dcterms:created>
  <dcterms:modified xsi:type="dcterms:W3CDTF">2020-04-29T07:00:02Z</dcterms:modified>
</cp:coreProperties>
</file>