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9" r:id="rId4"/>
    <p:sldId id="258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4B847E8-72E8-40C1-99AF-848D28343B7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DFFF709-6E2D-4890-A365-F6347FC8A2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361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47E8-72E8-40C1-99AF-848D28343B7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F709-6E2D-4890-A365-F6347FC8A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49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47E8-72E8-40C1-99AF-848D28343B7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F709-6E2D-4890-A365-F6347FC8A2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5851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47E8-72E8-40C1-99AF-848D28343B7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F709-6E2D-4890-A365-F6347FC8A2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418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47E8-72E8-40C1-99AF-848D28343B7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F709-6E2D-4890-A365-F6347FC8A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9438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47E8-72E8-40C1-99AF-848D28343B7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F709-6E2D-4890-A365-F6347FC8A2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044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47E8-72E8-40C1-99AF-848D28343B7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F709-6E2D-4890-A365-F6347FC8A2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617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47E8-72E8-40C1-99AF-848D28343B7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F709-6E2D-4890-A365-F6347FC8A2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82861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47E8-72E8-40C1-99AF-848D28343B7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F709-6E2D-4890-A365-F6347FC8A2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1759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47E8-72E8-40C1-99AF-848D28343B7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F709-6E2D-4890-A365-F6347FC8A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105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47E8-72E8-40C1-99AF-848D28343B7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F709-6E2D-4890-A365-F6347FC8A2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681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47E8-72E8-40C1-99AF-848D28343B7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F709-6E2D-4890-A365-F6347FC8A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699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47E8-72E8-40C1-99AF-848D28343B7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F709-6E2D-4890-A365-F6347FC8A2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929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47E8-72E8-40C1-99AF-848D28343B7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F709-6E2D-4890-A365-F6347FC8A2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9275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47E8-72E8-40C1-99AF-848D28343B7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F709-6E2D-4890-A365-F6347FC8A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403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47E8-72E8-40C1-99AF-848D28343B7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F709-6E2D-4890-A365-F6347FC8A2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33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47E8-72E8-40C1-99AF-848D28343B7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F709-6E2D-4890-A365-F6347FC8A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691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B847E8-72E8-40C1-99AF-848D28343B7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FFF709-6E2D-4890-A365-F6347FC8A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129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395" y="2065998"/>
            <a:ext cx="992694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Игра ТРИЗ</a:t>
            </a:r>
          </a:p>
          <a:p>
            <a:pPr algn="ctr"/>
            <a:r>
              <a:rPr lang="ru-RU" sz="8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«Маша-Растеряша»</a:t>
            </a:r>
            <a:endParaRPr lang="ru-RU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1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6490" y="1224596"/>
            <a:ext cx="9830184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Цель: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тренируем внимательность, учимся решать проблемы.</a:t>
            </a:r>
          </a:p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игрой напомните детям функции различных предметов. Зачем ложка? Зачем дверь? Зачем нож?.. А также вспомните кто такие растеряшки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4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3416" y="2101345"/>
            <a:ext cx="10251269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игрок или игроки должны предложить альтернативные варианты нарезки хлеба, например: пилой, леской, линейкой; можно рукой отломать. Маша-Растеряша выбирает лучший ответ и выдает за него награду (монетку).</a:t>
            </a:r>
          </a:p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игры подсчитываем монетки и определяем победителя.</a:t>
            </a:r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9155" y="1060157"/>
            <a:ext cx="4839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Правила игры.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3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9227" y="635615"/>
            <a:ext cx="103560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Ой!</a:t>
            </a:r>
          </a:p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Что с тобой?</a:t>
            </a:r>
          </a:p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Я потеряла 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Нож. Чем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я теперь буду 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хлеб резать?</a:t>
            </a:r>
            <a:endParaRPr lang="ru-RU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8122" y="2397647"/>
            <a:ext cx="2553176" cy="2553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0138" y="3266455"/>
            <a:ext cx="2688308" cy="2881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2778" y="2860765"/>
            <a:ext cx="3011197" cy="31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420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5840" y="968718"/>
            <a:ext cx="5274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Чем я буду есть?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362" y="3383281"/>
            <a:ext cx="3138895" cy="23541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8423" y="2466814"/>
            <a:ext cx="2298952" cy="2298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733" y="2055274"/>
            <a:ext cx="3587387" cy="338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79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7351" y="1060158"/>
            <a:ext cx="6651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 чем я буду спать?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6" y="2860766"/>
            <a:ext cx="4116170" cy="25456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653" y="2370038"/>
            <a:ext cx="2579370" cy="36111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973" y="3161211"/>
            <a:ext cx="3975978" cy="239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70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114</Words>
  <Application>Microsoft Office PowerPoint</Application>
  <PresentationFormat>Произвольный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и Евгений Каштановы</dc:creator>
  <cp:lastModifiedBy>Метод2</cp:lastModifiedBy>
  <cp:revision>4</cp:revision>
  <dcterms:created xsi:type="dcterms:W3CDTF">2017-01-27T21:35:39Z</dcterms:created>
  <dcterms:modified xsi:type="dcterms:W3CDTF">2020-04-16T08:58:29Z</dcterms:modified>
</cp:coreProperties>
</file>