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37" r:id="rId3"/>
    <p:sldId id="259" r:id="rId4"/>
    <p:sldId id="261" r:id="rId5"/>
    <p:sldId id="331" r:id="rId6"/>
    <p:sldId id="263" r:id="rId7"/>
    <p:sldId id="264" r:id="rId8"/>
    <p:sldId id="324" r:id="rId9"/>
    <p:sldId id="326" r:id="rId10"/>
    <p:sldId id="325" r:id="rId11"/>
    <p:sldId id="330" r:id="rId12"/>
    <p:sldId id="328" r:id="rId13"/>
    <p:sldId id="329" r:id="rId14"/>
    <p:sldId id="336" r:id="rId15"/>
    <p:sldId id="333" r:id="rId16"/>
    <p:sldId id="335" r:id="rId17"/>
    <p:sldId id="265" r:id="rId18"/>
    <p:sldId id="270" r:id="rId19"/>
    <p:sldId id="301" r:id="rId20"/>
    <p:sldId id="332" r:id="rId21"/>
    <p:sldId id="267" r:id="rId22"/>
    <p:sldId id="279" r:id="rId23"/>
    <p:sldId id="268" r:id="rId24"/>
    <p:sldId id="282" r:id="rId25"/>
    <p:sldId id="269" r:id="rId26"/>
    <p:sldId id="271" r:id="rId27"/>
    <p:sldId id="294" r:id="rId28"/>
    <p:sldId id="272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>
        <p:scale>
          <a:sx n="80" d="100"/>
          <a:sy n="80" d="100"/>
        </p:scale>
        <p:origin x="-10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1440C-B8AD-4D49-949B-9FF6FD1F3274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FF99-C969-4FF2-B8F1-B44444ED16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881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0" y="0"/>
            <a:ext cx="91440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4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Гришаевой Натальи Ивановны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057400"/>
            <a:ext cx="4470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МБУ ДО  «Дом детского творчества»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Ковылкинского муниципального района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352800"/>
            <a:ext cx="42855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26.04.1959 г.</a:t>
            </a:r>
          </a:p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   высшее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Дальневосточный пединститут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скусств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концертный исполнитель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солист оркестра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 камерного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ансамбля</a:t>
            </a:r>
          </a:p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33 года</a:t>
            </a:r>
          </a:p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33 года</a:t>
            </a:r>
          </a:p>
          <a:p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Категория: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соответствие занимаемой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должности</a:t>
            </a:r>
            <a:endParaRPr lang="ru-RU" b="1" i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" descr="D:\2017-2018 уч год\фото\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5" t="1254" r="48480" b="16704"/>
          <a:stretch>
            <a:fillRect/>
          </a:stretch>
        </p:blipFill>
        <p:spPr bwMode="auto">
          <a:xfrm>
            <a:off x="4678604" y="1826525"/>
            <a:ext cx="40767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1"/>
            <a:ext cx="4168132" cy="636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000" y="304801"/>
            <a:ext cx="4266676" cy="636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01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4161"/>
            <a:ext cx="4190999" cy="626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D:\2017-2018 уч год\достижения, грамоты, фото\Гришаева Н.И\2018\Рисунок (47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4160"/>
            <a:ext cx="4343401" cy="62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43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3" descr="D:\2017-2018 уч год\достижения, грамоты, фото\Гришаева Н.И\2018\Рисунок (37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675"/>
            <a:ext cx="4267200" cy="626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калинин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676"/>
            <a:ext cx="4287301" cy="62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16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410" name="Picture 2" descr="D:\2017-2018 уч год\достижения, грамоты, фото\Гришаева Н.И\2018\Рисунок (37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4191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2017-2018 уч год\достижения, грамоты, фото\Гришаева Н.И\2018\Рисунок (38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3384"/>
            <a:ext cx="412073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48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074" name="Picture 2" descr="F:\Гришаева Н.И\Ефремушкина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6"/>
          <a:stretch/>
        </p:blipFill>
        <p:spPr bwMode="auto">
          <a:xfrm>
            <a:off x="2389061" y="204563"/>
            <a:ext cx="4510234" cy="644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9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pic>
        <p:nvPicPr>
          <p:cNvPr id="1026" name="Picture 2" descr="D:\2018-2019 уч год\достижения, грамоты, фото\Гришаева Н.И\2018\Боткина Валерия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2" t="1560" b="2222"/>
          <a:stretch/>
        </p:blipFill>
        <p:spPr bwMode="auto">
          <a:xfrm>
            <a:off x="194166" y="194477"/>
            <a:ext cx="4377834" cy="65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18-2019 уч год\достижения, грамоты, фото\Гришаева Н.И\2018\Ефремушкина Дарья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14" t="2489" b="1890"/>
          <a:stretch/>
        </p:blipFill>
        <p:spPr bwMode="auto">
          <a:xfrm>
            <a:off x="4724399" y="170596"/>
            <a:ext cx="4343401" cy="65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8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50" name="Picture 2" descr="D:\2018-2019 уч год\достижения, грамоты, фото\Гришаева Н.И\2018\Калинина Арина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83" t="2787" b="3482"/>
          <a:stretch/>
        </p:blipFill>
        <p:spPr bwMode="auto">
          <a:xfrm>
            <a:off x="96523" y="217227"/>
            <a:ext cx="4475477" cy="64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18-2019 уч год\достижения, грамоты, фото\Гришаева Н.И\2018\Калинина Варвара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9" t="1592" b="3102"/>
          <a:stretch/>
        </p:blipFill>
        <p:spPr bwMode="auto">
          <a:xfrm>
            <a:off x="4572000" y="217227"/>
            <a:ext cx="4421032" cy="64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99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интернет-публикации</a:t>
            </a: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6301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4953000"/>
            <a:ext cx="492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G:\газет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7" t="36182" r="19130"/>
          <a:stretch/>
        </p:blipFill>
        <p:spPr bwMode="auto">
          <a:xfrm>
            <a:off x="2438400" y="1295400"/>
            <a:ext cx="3628286" cy="52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22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объединениях; проведение мастер-классов, мероприятий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" y="2108537"/>
            <a:ext cx="8572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организации: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доклады на заседаниях  методических объединений кружков эстетического воспитания и художественной направленности в 2016, 2017, 2018 гг.</a:t>
            </a:r>
          </a:p>
          <a:p>
            <a:pPr marL="285750" indent="-285750">
              <a:buFontTx/>
              <a:buChar char="-"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401199"/>
            <a:ext cx="830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</a:p>
          <a:p>
            <a:pPr>
              <a:buFontTx/>
              <a:buChar char="-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Ежегодное проведение мастер-классов во время творческих каникул для педагогов и учащихся образовательных учреждений города и района (2016- 2018гг)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-Участие в праздничных  программах в Доме-интернате для престарелых , в полиции, в ПЭС (2016-2018гг)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 Ежегодное участие во Всероссийской акции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Библионочь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(2016-2018гг)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194" name="Picture 2" descr="C:\Users\Admin\Desktop\аттестация Гришаева Н.И. 2018\скан справки\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28" y="381000"/>
            <a:ext cx="4100069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аттестация Гришаева Н.И. 2018\скан справки\справка 5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4155475" cy="610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98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b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endParaRPr lang="ru-RU" sz="3600" b="1" dirty="0">
              <a:solidFill>
                <a:srgbClr val="92D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сайт МБУ ДО «Дома детского творчества»: </a:t>
            </a:r>
            <a:endParaRPr lang="en-US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http://ddtkov.schoolrm.ru/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2" y="-10236"/>
            <a:ext cx="9144000" cy="6857999"/>
          </a:xfrm>
          <a:prstGeom prst="rect">
            <a:avLst/>
          </a:prstGeom>
        </p:spPr>
      </p:pic>
      <p:pic>
        <p:nvPicPr>
          <p:cNvPr id="4099" name="Picture 3" descr="G:\МВД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782" y="190499"/>
            <a:ext cx="4290514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4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499"/>
            <a:ext cx="4183113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06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752600"/>
            <a:ext cx="5654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292235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член жюри республиканского  конкурса «Наследие» и муниципального этапа республиканского конкурса  «Одаренные дети»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218" name="Picture 2" descr="C:\Users\Admin\Desktop\аттестация Гришаева Н.И. 2018\скан справки\2 00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1965" y="304799"/>
            <a:ext cx="454331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работы с детьми </a:t>
            </a:r>
            <a:endParaRPr lang="ru-RU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аттестация Гришаева Н.И. 2018\скан справки\работа с детьми 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915" y="681004"/>
            <a:ext cx="4093485" cy="594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аттестация Гришаева Н.И. 2018\скан справки\работа с детьми 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2430" y="719373"/>
            <a:ext cx="426628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13"/>
            <a:ext cx="9144000" cy="6857999"/>
          </a:xfrm>
          <a:prstGeom prst="rect">
            <a:avLst/>
          </a:prstGeom>
        </p:spPr>
      </p:pic>
      <p:pic>
        <p:nvPicPr>
          <p:cNvPr id="3074" name="Picture 2" descr="C:\Users\Admin\Desktop\аттестация Гришаева Н.И. 2018\скан справки\работа с детьми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012"/>
            <a:ext cx="426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аттестация Гришаева Н.И. 2018\скан справки\работа с детьми4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6870" y="232012"/>
            <a:ext cx="433657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230124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Всероссийском уровне: </a:t>
            </a:r>
          </a:p>
          <a:p>
            <a:pPr marL="342900" indent="-342900">
              <a:buFontTx/>
              <a:buChar char="-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Онлайн-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«Как привлекать, удерживать и развивать детей в творческом коллективе» (Г. Соловьев)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</a:t>
            </a:r>
            <a:endParaRPr lang="ru-RU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782668"/>
            <a:ext cx="8458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itchFamily="18" charset="0"/>
              </a:rPr>
              <a:t>Почетная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грамоту за добросовестный труд, большой личный вклад в развитие воспитания и образования подрастающего поколения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городского поселения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И.П.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Овсяницкого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2018г)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за активное участие во Всероссийской акции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Библионочь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«Магия книги» от директора МБУ ЦБС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района М.А. Соловьевой (2018г)</a:t>
            </a:r>
          </a:p>
          <a:p>
            <a:pPr marL="285750" indent="-285750">
              <a:buFontTx/>
              <a:buChar char="-"/>
            </a:pP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85" y="-1"/>
            <a:ext cx="9144000" cy="6857999"/>
          </a:xfrm>
          <a:prstGeom prst="rect">
            <a:avLst/>
          </a:prstGeom>
        </p:spPr>
      </p:pic>
      <p:pic>
        <p:nvPicPr>
          <p:cNvPr id="6242" name="Picture 98" descr="G:\Гришаев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6170"/>
            <a:ext cx="4191000" cy="623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3" name="Picture 99" descr="G:\Гришаева 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2"/>
          <a:stretch/>
        </p:blipFill>
        <p:spPr bwMode="auto">
          <a:xfrm>
            <a:off x="4586785" y="304798"/>
            <a:ext cx="429993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26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переподготовка</a:t>
            </a: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009471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«Современные педагогические технологии в системе дополнительного образования»,  ГБУ ДПО «Мордовский республиканский институт образования», 2018 г., 108 часов.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аттестация Гришаева Н.И. 2018\Гришаева Н.И\5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144" y="2362200"/>
            <a:ext cx="5813529" cy="422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Picture 2" descr="C:\Users\Admin\Desktop\аттестация Гришаева Н.И. 2018\скан справки\отзыв на Гришаеву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746" y="304800"/>
            <a:ext cx="454331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098" name="Picture 2" descr="C:\Users\Admin\Desktop\аттестация Гришаева Н.И. 2018\скан справки\характеристик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530" y="229167"/>
            <a:ext cx="4358174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аттестация Гришаева Н.И. 2018\скан справки\хар 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7015"/>
            <a:ext cx="4245885" cy="64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9125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Реализация образовательных программ</a:t>
            </a: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аттестация Гришаева Н.И. 2018\скан справки\выписк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4982" y="798731"/>
            <a:ext cx="397535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10" y="15923"/>
            <a:ext cx="9144000" cy="6857999"/>
          </a:xfrm>
          <a:prstGeom prst="rect">
            <a:avLst/>
          </a:prstGeom>
        </p:spPr>
      </p:pic>
      <p:pic>
        <p:nvPicPr>
          <p:cNvPr id="10" name="Picture 3" descr="C:\Users\Admin\Desktop\аттестация Гришаева Н.И. 2018\скан справки\справка подтверждение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774" y="336644"/>
            <a:ext cx="4260498" cy="62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018-2019 уч год\аттестация 2018-2019г\аттестация Гришаева Н.И. 2018\скан справки\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4510" y="320722"/>
            <a:ext cx="4330890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01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 Применение информационно-коммуникационных технологий</a:t>
            </a:r>
            <a:endParaRPr lang="ru-RU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аттестация Гришаева Н.И. 2018\скан справки\справка 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32174"/>
            <a:ext cx="376763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детей в конкурсах, выставках, турнирах, соревнованиях, акциях, фестивалях</a:t>
            </a:r>
            <a:endParaRPr lang="ru-RU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аттестация Гришаева Н.И. 2018\скан справки\достижения 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427" y="952500"/>
            <a:ext cx="4114800" cy="571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аттестация Гришаева Н.И. 2018\скан справки\достижения2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52500"/>
            <a:ext cx="41554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3314" name="Picture 2" descr="D:\2017-2018 уч год\достижения, грамоты, фото\Гришаева Н.И\2016\Рисунок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48" y="494863"/>
            <a:ext cx="4267200" cy="59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2017-2018 уч год\достижения, грамоты, фото\Гришаева Н.И\2016\Рисунок (15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94862"/>
            <a:ext cx="4100069" cy="598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41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75bceea83aa91553ea044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4338" name="Picture 2" descr="D:\2017-2018 уч год\достижения, грамоты, фото\Гришаева Н.И\2016\Рисунок (18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191000" cy="59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2017-2018 уч год\достижения, грамоты, фото\Гришаева Н.И\2017\Рисунок (15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257" y="380999"/>
            <a:ext cx="4266288" cy="59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94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404</Words>
  <Application>Microsoft Office PowerPoint</Application>
  <PresentationFormat>Экран (4:3)</PresentationFormat>
  <Paragraphs>47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Слайд 1</vt:lpstr>
      <vt:lpstr>Обобщение  педагогического опыта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Nikolai Chadin</dc:creator>
  <cp:lastModifiedBy>Windows User</cp:lastModifiedBy>
  <cp:revision>287</cp:revision>
  <dcterms:created xsi:type="dcterms:W3CDTF">2016-12-12T06:48:44Z</dcterms:created>
  <dcterms:modified xsi:type="dcterms:W3CDTF">2019-03-04T08:03:15Z</dcterms:modified>
</cp:coreProperties>
</file>