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9" r:id="rId4"/>
    <p:sldId id="278" r:id="rId5"/>
    <p:sldId id="260" r:id="rId6"/>
    <p:sldId id="261" r:id="rId7"/>
    <p:sldId id="279" r:id="rId8"/>
    <p:sldId id="263" r:id="rId9"/>
    <p:sldId id="280" r:id="rId10"/>
    <p:sldId id="266" r:id="rId11"/>
    <p:sldId id="268" r:id="rId12"/>
    <p:sldId id="269" r:id="rId13"/>
    <p:sldId id="270" r:id="rId14"/>
    <p:sldId id="282" r:id="rId15"/>
    <p:sldId id="290" r:id="rId16"/>
    <p:sldId id="284" r:id="rId17"/>
    <p:sldId id="272" r:id="rId18"/>
    <p:sldId id="273" r:id="rId19"/>
    <p:sldId id="287" r:id="rId20"/>
    <p:sldId id="276" r:id="rId21"/>
    <p:sldId id="291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B20694E8-18BD-4C89-BB2B-A0CE51E425CE}">
          <p14:sldIdLst>
            <p14:sldId id="256"/>
            <p14:sldId id="257"/>
            <p14:sldId id="259"/>
            <p14:sldId id="278"/>
            <p14:sldId id="260"/>
            <p14:sldId id="261"/>
            <p14:sldId id="279"/>
            <p14:sldId id="263"/>
            <p14:sldId id="280"/>
            <p14:sldId id="266"/>
            <p14:sldId id="268"/>
            <p14:sldId id="269"/>
            <p14:sldId id="270"/>
            <p14:sldId id="282"/>
            <p14:sldId id="290"/>
            <p14:sldId id="284"/>
            <p14:sldId id="272"/>
            <p14:sldId id="273"/>
            <p14:sldId id="287"/>
            <p14:sldId id="276"/>
            <p14:sldId id="291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1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8BE9"/>
    <a:srgbClr val="FE76EB"/>
    <a:srgbClr val="FE98EF"/>
    <a:srgbClr val="FF0066"/>
    <a:srgbClr val="F6BD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38" autoAdjust="0"/>
  </p:normalViewPr>
  <p:slideViewPr>
    <p:cSldViewPr snapToGrid="0">
      <p:cViewPr varScale="1">
        <p:scale>
          <a:sx n="80" d="100"/>
          <a:sy n="80" d="100"/>
        </p:scale>
        <p:origin x="-96" y="-4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C2416A-D690-4B57-AB17-22909619D471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57A37C-A007-43E3-BFF0-4F852ED02D2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14050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4659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7171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0839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2055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307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72258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339275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57A37C-A007-43E3-BFF0-4F852ED02D23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9162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41691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99758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2303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5013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40459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791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85956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3225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459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582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0459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E98EF"/>
            </a:gs>
            <a:gs pos="59000">
              <a:schemeClr val="accent2">
                <a:lumMod val="45000"/>
                <a:lumOff val="55000"/>
              </a:schemeClr>
            </a:gs>
            <a:gs pos="51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72D80-D666-485C-8F13-53CE2AE574C4}" type="datetimeFigureOut">
              <a:rPr lang="ru-RU" smtClean="0"/>
              <a:pPr/>
              <a:t>05.09.2023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FC1E-A65F-4602-93C4-38776CB163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9000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4114" y="74386"/>
            <a:ext cx="10842172" cy="2148309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Богдановой Светланы Алексеевны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дополнительного образования 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МУДО «Центр детского творчества № 2» г.о. Саранск, РМ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3417" y="2412610"/>
            <a:ext cx="6029904" cy="4100844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6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b="1" i="1" dirty="0">
                <a:solidFill>
                  <a:srgbClr val="C00000"/>
                </a:solidFill>
                <a:latin typeface="Times New Roman" pitchFamily="18" charset="0"/>
              </a:rPr>
              <a:t>Дата рождения: </a:t>
            </a:r>
            <a:r>
              <a:rPr lang="ru-RU" altLang="ru-RU" sz="1900" dirty="0">
                <a:solidFill>
                  <a:srgbClr val="C00000"/>
                </a:solidFill>
                <a:latin typeface="Times New Roman" pitchFamily="18" charset="0"/>
              </a:rPr>
              <a:t>02.04.1973</a:t>
            </a:r>
          </a:p>
          <a:p>
            <a:pPr algn="just">
              <a:lnSpc>
                <a:spcPct val="16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b="1" i="1" dirty="0">
                <a:solidFill>
                  <a:srgbClr val="C0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sz="19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ru-RU" altLang="ru-RU" sz="1900" dirty="0">
                <a:solidFill>
                  <a:srgbClr val="C00000"/>
                </a:solidFill>
                <a:latin typeface="Times New Roman" pitchFamily="18" charset="0"/>
              </a:rPr>
              <a:t>педагог дошкольного образования, МГПИ им. М.Е. </a:t>
            </a:r>
            <a:r>
              <a:rPr lang="ru-RU" altLang="ru-RU" sz="1900" dirty="0" err="1">
                <a:solidFill>
                  <a:srgbClr val="C00000"/>
                </a:solidFill>
                <a:latin typeface="Times New Roman" pitchFamily="18" charset="0"/>
              </a:rPr>
              <a:t>Евсевьева</a:t>
            </a:r>
            <a:r>
              <a:rPr lang="ru-RU" altLang="ru-RU" sz="1900" dirty="0">
                <a:solidFill>
                  <a:srgbClr val="C00000"/>
                </a:solidFill>
                <a:latin typeface="Times New Roman" pitchFamily="18" charset="0"/>
              </a:rPr>
              <a:t>,  № диплома АВС 0079731, дата выдачи 25 июня 1997 г.</a:t>
            </a:r>
          </a:p>
          <a:p>
            <a:pPr algn="just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b="1" i="1" dirty="0">
                <a:solidFill>
                  <a:srgbClr val="C00000"/>
                </a:solidFill>
                <a:latin typeface="Times New Roman" pitchFamily="18" charset="0"/>
              </a:rPr>
              <a:t>Стаж педагогической работы </a:t>
            </a:r>
            <a:r>
              <a:rPr lang="ru-RU" altLang="ru-RU" sz="1900" b="1" dirty="0">
                <a:solidFill>
                  <a:srgbClr val="C00000"/>
                </a:solidFill>
                <a:latin typeface="Times New Roman" pitchFamily="18" charset="0"/>
              </a:rPr>
              <a:t>(по специальности): </a:t>
            </a:r>
            <a:r>
              <a:rPr lang="ru-RU" altLang="ru-RU" sz="1900" dirty="0" smtClean="0">
                <a:solidFill>
                  <a:srgbClr val="C00000"/>
                </a:solidFill>
                <a:latin typeface="Times New Roman" pitchFamily="18" charset="0"/>
              </a:rPr>
              <a:t>12 </a:t>
            </a:r>
            <a:r>
              <a:rPr lang="ru-RU" altLang="ru-RU" sz="1900" dirty="0">
                <a:solidFill>
                  <a:srgbClr val="C00000"/>
                </a:solidFill>
                <a:latin typeface="Times New Roman" pitchFamily="18" charset="0"/>
              </a:rPr>
              <a:t>лет</a:t>
            </a:r>
          </a:p>
          <a:p>
            <a:pPr algn="just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b="1" i="1" dirty="0">
                <a:solidFill>
                  <a:srgbClr val="C00000"/>
                </a:solidFill>
                <a:latin typeface="Times New Roman" pitchFamily="18" charset="0"/>
              </a:rPr>
              <a:t>Общий трудовой стаж</a:t>
            </a:r>
            <a:r>
              <a:rPr lang="ru-RU" altLang="ru-RU" sz="1900" b="1" dirty="0">
                <a:solidFill>
                  <a:srgbClr val="C00000"/>
                </a:solidFill>
                <a:latin typeface="Times New Roman" pitchFamily="18" charset="0"/>
              </a:rPr>
              <a:t>: </a:t>
            </a:r>
            <a:r>
              <a:rPr lang="ru-RU" altLang="ru-RU" sz="1900" dirty="0" smtClean="0">
                <a:solidFill>
                  <a:srgbClr val="C00000"/>
                </a:solidFill>
                <a:latin typeface="Times New Roman" pitchFamily="18" charset="0"/>
              </a:rPr>
              <a:t>23года</a:t>
            </a:r>
            <a:endParaRPr lang="ru-RU" altLang="ru-RU" sz="1900" dirty="0">
              <a:solidFill>
                <a:srgbClr val="C00000"/>
              </a:solidFill>
              <a:latin typeface="Times New Roman" pitchFamily="18" charset="0"/>
            </a:endParaRPr>
          </a:p>
          <a:p>
            <a:pPr algn="just">
              <a:lnSpc>
                <a:spcPct val="15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1900" b="1" i="1" dirty="0" smtClean="0">
                <a:solidFill>
                  <a:srgbClr val="C00000"/>
                </a:solidFill>
                <a:latin typeface="Times New Roman" pitchFamily="18" charset="0"/>
              </a:rPr>
              <a:t>Наличие </a:t>
            </a:r>
            <a:r>
              <a:rPr lang="ru-RU" altLang="ru-RU" sz="1900" b="1" i="1" dirty="0">
                <a:solidFill>
                  <a:srgbClr val="C00000"/>
                </a:solidFill>
                <a:latin typeface="Times New Roman" pitchFamily="18" charset="0"/>
              </a:rPr>
              <a:t>квалификационной категории: </a:t>
            </a:r>
            <a:r>
              <a:rPr lang="ru-RU" altLang="ru-RU" sz="1900" dirty="0" smtClean="0">
                <a:solidFill>
                  <a:srgbClr val="C00000"/>
                </a:solidFill>
                <a:latin typeface="Times New Roman" pitchFamily="18" charset="0"/>
              </a:rPr>
              <a:t>первая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19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19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последней аттестации: </a:t>
            </a:r>
            <a:r>
              <a:rPr lang="ru-RU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21. 11.2018 г. 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sz="19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Приказ № 1034</a:t>
            </a:r>
          </a:p>
          <a:p>
            <a:pPr algn="l">
              <a:lnSpc>
                <a:spcPct val="150000"/>
              </a:lnSpc>
              <a:spcBef>
                <a:spcPts val="0"/>
              </a:spcBef>
            </a:pPr>
            <a:r>
              <a:rPr lang="ru-RU" altLang="ru-RU" sz="1900" b="1" i="1" dirty="0" smtClean="0">
                <a:solidFill>
                  <a:srgbClr val="C00000"/>
                </a:solidFill>
                <a:latin typeface="Times New Roman" pitchFamily="18" charset="0"/>
              </a:rPr>
              <a:t>Звание:</a:t>
            </a:r>
            <a:r>
              <a:rPr lang="ru-RU" altLang="ru-RU" sz="1900" b="1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ru-RU" altLang="ru-RU" sz="1900" dirty="0" smtClean="0">
                <a:solidFill>
                  <a:srgbClr val="C00000"/>
                </a:solidFill>
                <a:latin typeface="Times New Roman" pitchFamily="18" charset="0"/>
              </a:rPr>
              <a:t>кандидат педагогических наук</a:t>
            </a:r>
          </a:p>
          <a:p>
            <a:pPr algn="l">
              <a:spcBef>
                <a:spcPts val="0"/>
              </a:spcBef>
            </a:pPr>
            <a:endParaRPr lang="ru-RU" sz="20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1933" y="2692596"/>
            <a:ext cx="2447925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54904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D041B8A-D353-4105-AE11-7C70282CE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309490"/>
            <a:ext cx="11097553" cy="717452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9B06A0-2E84-49AC-A2A3-AB1B65A87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561515"/>
            <a:ext cx="10515600" cy="1223888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xmlns="" val="359893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A39CCF-AB51-495C-882A-DD9929C6B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9914"/>
            <a:ext cx="10515600" cy="1515477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организации)</a:t>
            </a:r>
          </a:p>
        </p:txBody>
      </p:sp>
      <p:pic>
        <p:nvPicPr>
          <p:cNvPr id="3" name="Picture 6" descr="https://pp.userapi.com/c840735/v840735593/c936/K9MJQkhlTF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664" y="1903889"/>
            <a:ext cx="2663751" cy="3457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1\Desktop\Дубль 2\Сканировать1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69476" y="1856935"/>
            <a:ext cx="3812346" cy="47900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907237" y="5373857"/>
            <a:ext cx="37420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выступление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заседании методического объединения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МУДО «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Дворец детского творчества» 04.03.2022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xmlns="" val="300196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E5B4C-7838-4581-B74B-676CF89E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7484"/>
            <a:ext cx="10515600" cy="837254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(уровень образовательной организации)</a:t>
            </a:r>
          </a:p>
        </p:txBody>
      </p:sp>
      <p:pic>
        <p:nvPicPr>
          <p:cNvPr id="3074" name="Picture 2" descr="C:\Users\1\Desktop\Дубль 2\Сканировать1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6784" y="1153551"/>
            <a:ext cx="4466053" cy="5303520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4C6802B-2616-A280-AFBC-C9E51D2502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698672" y="2189525"/>
            <a:ext cx="4308764" cy="323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37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A66DDA-32BD-47F1-9E00-EB07E0197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745"/>
            <a:ext cx="10515600" cy="689317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59655" y="1688123"/>
            <a:ext cx="44319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2548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18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3046" y="1477107"/>
            <a:ext cx="3530991" cy="4965895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9964" y="1561514"/>
            <a:ext cx="3221502" cy="500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95754" y="239152"/>
            <a:ext cx="9692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 ресурс)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8760" y="1533379"/>
            <a:ext cx="3210586" cy="4994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911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4FFD8B55-9321-4921-AEB3-A404FFA3684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9650" y="1727151"/>
            <a:ext cx="3076823" cy="4448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7256" y="1786598"/>
            <a:ext cx="3179298" cy="4403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67058" y="1880549"/>
            <a:ext cx="2654106" cy="3446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 rot="10800000" flipH="1" flipV="1">
            <a:off x="8056561" y="5323031"/>
            <a:ext cx="3572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Соревнования по пешеходному туризму «Школа безопасности», сентябрь 2022 г.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23 Аттестация\Сканировать1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1176" y="1674055"/>
            <a:ext cx="3629464" cy="48955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6258" y="295423"/>
            <a:ext cx="94253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конкурсов (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2154" y="1659988"/>
            <a:ext cx="3685735" cy="3812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6549587" y="5528603"/>
            <a:ext cx="42262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Плетение  маскировочных сетей для участников СВО, май 2023 г.</a:t>
            </a:r>
          </a:p>
        </p:txBody>
      </p:sp>
    </p:spTree>
    <p:extLst>
      <p:ext uri="{BB962C8B-B14F-4D97-AF65-F5344CB8AC3E}">
        <p14:creationId xmlns:p14="http://schemas.microsoft.com/office/powerpoint/2010/main" xmlns="" val="294060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D1A6DD-82F8-484F-8C4A-33740172C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1016"/>
            <a:ext cx="10515600" cy="787790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Наставничество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F5DA240-A62D-4E4C-88B1-8E68ABF29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75117"/>
            <a:ext cx="2777197" cy="2053883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xmlns="" val="294581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070870-DCFA-48A7-AEA9-57BA8C5B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419"/>
            <a:ext cx="10515600" cy="805104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Позитивные результаты работы с детьми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18857" y="1005524"/>
            <a:ext cx="3684132" cy="521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4211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6E150B9-DC14-443C-A485-72E374AE3F5E}"/>
              </a:ext>
            </a:extLst>
          </p:cNvPr>
          <p:cNvSpPr txBox="1"/>
          <p:nvPr/>
        </p:nvSpPr>
        <p:spPr>
          <a:xfrm>
            <a:off x="1673750" y="197172"/>
            <a:ext cx="8844500" cy="1384995"/>
          </a:xfrm>
          <a:prstGeom prst="rect">
            <a:avLst/>
          </a:prstGeo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педагога в профессиональных конкурсах (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C:\Users\1\Desktop\23 Аттестация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2199" y="1814003"/>
            <a:ext cx="3350912" cy="47382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68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0837"/>
            <a:ext cx="10515600" cy="678872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ХАРАКТЕРИСТИКА-ПРЕДСТАВЛЕНИЕ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71668" y="892733"/>
            <a:ext cx="4178104" cy="5634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230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C14FF1-19FB-44CF-AA60-BCC1CA864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0748" y="122713"/>
            <a:ext cx="6887497" cy="749805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сети Интернет</a:t>
            </a:r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7201" y="1347323"/>
            <a:ext cx="3078323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2258" y="1420837"/>
            <a:ext cx="3286732" cy="431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C:\Users\1\Desktop\523989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50191" y="1378634"/>
            <a:ext cx="2930402" cy="4294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03372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(муниципальный уровень)</a:t>
            </a:r>
            <a:endParaRPr lang="ru-RU" sz="2400" dirty="0"/>
          </a:p>
        </p:txBody>
      </p:sp>
      <p:pic>
        <p:nvPicPr>
          <p:cNvPr id="4098" name="Picture 2" descr="C:\Users\1\Desktop\Дубль 2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9272" y="1610582"/>
            <a:ext cx="3629465" cy="4625731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371" y="1589314"/>
            <a:ext cx="3221715" cy="4506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CB162B4-2080-4A56-AC4F-6ABF523D9723}"/>
              </a:ext>
            </a:extLst>
          </p:cNvPr>
          <p:cNvSpPr txBox="1"/>
          <p:nvPr/>
        </p:nvSpPr>
        <p:spPr>
          <a:xfrm>
            <a:off x="2961037" y="6488668"/>
            <a:ext cx="79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ПФДО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081FA2-C2F0-44AF-9A9B-6348087E415A}"/>
              </a:ext>
            </a:extLst>
          </p:cNvPr>
          <p:cNvSpPr txBox="1"/>
          <p:nvPr/>
        </p:nvSpPr>
        <p:spPr>
          <a:xfrm>
            <a:off x="8982337" y="64886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МЗ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7A94B30-BE16-4BF0-8C28-10BB033E0FC1}"/>
              </a:ext>
            </a:extLst>
          </p:cNvPr>
          <p:cNvSpPr txBox="1"/>
          <p:nvPr/>
        </p:nvSpPr>
        <p:spPr>
          <a:xfrm>
            <a:off x="2300748" y="224353"/>
            <a:ext cx="8030340" cy="584775"/>
          </a:xfrm>
          <a:prstGeom prst="rect">
            <a:avLst/>
          </a:prstGeo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1026" name="Picture 2" descr="C:\Users\1\Desktop\Дубль 3\Сканирова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0837" y="900332"/>
            <a:ext cx="3910818" cy="5486400"/>
          </a:xfrm>
          <a:prstGeom prst="rect">
            <a:avLst/>
          </a:prstGeom>
          <a:noFill/>
        </p:spPr>
      </p:pic>
      <p:pic>
        <p:nvPicPr>
          <p:cNvPr id="1027" name="Picture 3" descr="C:\Users\1\Desktop\Дубль 3\Сканировать1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5542" y="914400"/>
            <a:ext cx="4023363" cy="5556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8348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1342" y="365760"/>
            <a:ext cx="90877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</a:p>
        </p:txBody>
      </p:sp>
      <p:pic>
        <p:nvPicPr>
          <p:cNvPr id="1026" name="Picture 2" descr="C:\Users\1\Desktop\Дубль 2\Сканировать1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053" y="1280160"/>
            <a:ext cx="3987750" cy="51628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177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F621782-CE2D-41E5-BAFD-E0A39400C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1005839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Результаты участия инновационной (экспериментальной) деятельности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нет</a:t>
            </a:r>
          </a:p>
        </p:txBody>
      </p:sp>
    </p:spTree>
    <p:extLst>
      <p:ext uri="{BB962C8B-B14F-4D97-AF65-F5344CB8AC3E}">
        <p14:creationId xmlns:p14="http://schemas.microsoft.com/office/powerpoint/2010/main" xmlns="" val="27881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D5F97406-6478-4654-A739-D1453B4A6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7641"/>
            <a:ext cx="10515600" cy="792479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2163" y="1533377"/>
            <a:ext cx="3407640" cy="4375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93698" y="1519312"/>
            <a:ext cx="3263705" cy="4375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49771" y="1491175"/>
            <a:ext cx="3165232" cy="433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429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6002C09-F48D-4A0F-BF00-1BD64222571F}"/>
              </a:ext>
            </a:extLst>
          </p:cNvPr>
          <p:cNvSpPr txBox="1"/>
          <p:nvPr/>
        </p:nvSpPr>
        <p:spPr>
          <a:xfrm>
            <a:off x="1474839" y="196891"/>
            <a:ext cx="8406581" cy="954107"/>
          </a:xfrm>
          <a:prstGeom prst="rect">
            <a:avLst/>
          </a:prstGeo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выставках, соревнованиях</a:t>
            </a: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264" y="1652954"/>
            <a:ext cx="2926081" cy="429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1\Desktop\f7b990a6-4c16-4a15-9a88-8f9c85587d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8611" y="1688122"/>
            <a:ext cx="3024552" cy="4276579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4346" y="1659987"/>
            <a:ext cx="3047998" cy="4310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6514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ED939FA2-6E8E-45BA-9FFE-AF873B14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881"/>
            <a:ext cx="10515600" cy="914399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детей в конкурсах, выставках, соревнованиях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интернет-конкурсы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890" y="1895438"/>
            <a:ext cx="2611901" cy="3693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4581" y="1927274"/>
            <a:ext cx="2543275" cy="359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69490" y="1927275"/>
            <a:ext cx="2523372" cy="356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85026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C2AF8D-5C9B-45DA-9A95-4BD792433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677"/>
            <a:ext cx="10515600" cy="1181686"/>
          </a:xfrm>
          <a:solidFill>
            <a:srgbClr val="DC8BE9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интернет-публикации</a:t>
            </a:r>
          </a:p>
        </p:txBody>
      </p:sp>
      <p:pic>
        <p:nvPicPr>
          <p:cNvPr id="2051" name="Picture 3" descr="C:\Users\1\Desktop\9d82056e2f43c3faf9a8072796586d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4561" y="1871002"/>
            <a:ext cx="2897944" cy="4192173"/>
          </a:xfrm>
          <a:prstGeom prst="rect">
            <a:avLst/>
          </a:prstGeom>
          <a:noFill/>
        </p:spPr>
      </p:pic>
      <p:pic>
        <p:nvPicPr>
          <p:cNvPr id="2052" name="Picture 4" descr="C:\Users\1\Desktop\b5bae0179a74a0e0d544927c0ff11f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5378" y="1909228"/>
            <a:ext cx="2958513" cy="41835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6973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306</Words>
  <Application>Microsoft Office PowerPoint</Application>
  <PresentationFormat>Произвольный</PresentationFormat>
  <Paragraphs>47</Paragraphs>
  <Slides>21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  Министерство образования Республики Мордовия ПОРТФОЛИО Богдановой Светланы Алексеевны педагога дополнительного образования  МУДО «Центр детского творчества № 2» г.о. Саранск, РМ</vt:lpstr>
      <vt:lpstr>ХАРАКТЕРИСТИКА-ПРЕДСТАВЛЕНИЕ</vt:lpstr>
      <vt:lpstr>Слайд 3</vt:lpstr>
      <vt:lpstr>Слайд 4</vt:lpstr>
      <vt:lpstr>2. Результаты участия инновационной (экспериментальной) деятельности</vt:lpstr>
      <vt:lpstr>3. Участие детей в конкурсах, выставках, соревнованиях (интернет-конкурсы)</vt:lpstr>
      <vt:lpstr>Слайд 7</vt:lpstr>
      <vt:lpstr>3. Участие детей в конкурсах, выставках, соревнованиях (интернет-конкурсы)</vt:lpstr>
      <vt:lpstr>4. Наличие публикаций интернет-публикации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(уровень образовательной организации)</vt:lpstr>
      <vt:lpstr>7. Проведение мастер-классов, открытых мероприятий (уровень образовательной организации)</vt:lpstr>
      <vt:lpstr>8. Экспертная деятельность</vt:lpstr>
      <vt:lpstr>Слайд 14</vt:lpstr>
      <vt:lpstr>9. Общественно-педагогическая активность педагога: участие в комиссиях, педагогических сообществах, в жюри конкурсов (муниципальный уровень) </vt:lpstr>
      <vt:lpstr>Слайд 16</vt:lpstr>
      <vt:lpstr>10. Наставничество </vt:lpstr>
      <vt:lpstr>11. Позитивные результаты работы с детьми</vt:lpstr>
      <vt:lpstr>Слайд 19</vt:lpstr>
      <vt:lpstr>13. Награды и поощрения из сети Интернет</vt:lpstr>
      <vt:lpstr>13. Награды и поощрения (муниципальный уровень)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Министерство образования РМ ПОРТЛОФИО Кирдяшкина Анна Михайловна педагог дополнительного образования  МУДО «Центр детского творчества № 2» г.о. Саранск РМ</dc:title>
  <dc:creator>35</dc:creator>
  <cp:lastModifiedBy>Татьяна</cp:lastModifiedBy>
  <cp:revision>179</cp:revision>
  <dcterms:created xsi:type="dcterms:W3CDTF">2022-07-28T09:00:46Z</dcterms:created>
  <dcterms:modified xsi:type="dcterms:W3CDTF">2023-09-05T11:44:44Z</dcterms:modified>
</cp:coreProperties>
</file>